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878" y="-7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prie 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3068414" y="4389301"/>
            <a:ext cx="6046087" cy="3665769"/>
            <a:chOff x="844102" y="693938"/>
            <a:chExt cx="6046086" cy="3665767"/>
          </a:xfrm>
        </p:grpSpPr>
        <p:sp>
          <p:nvSpPr>
            <p:cNvPr id="207" name="Line"/>
            <p:cNvSpPr/>
            <p:nvPr/>
          </p:nvSpPr>
          <p:spPr>
            <a:xfrm flipH="1">
              <a:off x="844102" y="2018924"/>
              <a:ext cx="10257" cy="23407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455177" y="998763"/>
              <a:ext cx="543501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6890184" y="998766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455766" y="992370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3593378" y="1990081"/>
              <a:ext cx="10954" cy="14664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848596" y="4359704"/>
              <a:ext cx="3188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 flipV="1">
              <a:off x="853724" y="3461012"/>
              <a:ext cx="3137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 flipV="1">
              <a:off x="848596" y="2551723"/>
              <a:ext cx="3188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3610091" y="3457626"/>
              <a:ext cx="339401" cy="22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449662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rugsėjo 21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V-</a:t>
            </a:r>
            <a:r>
              <a:rPr lang="lt-LT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771 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98952" y="3640379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2757984" y="4965365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Informacijos saugumo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5566296" y="4936523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Kibernetinės gynybos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392389" y="5865464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Bendrųjų reikalų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381435" y="675656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lt-LT"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Inovacijų </a:t>
            </a:r>
            <a:r>
              <a:rPr lang="lt-LT" kern="1200" dirty="0" smtClean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ir mokymo skyrius</a:t>
            </a:r>
            <a:endParaRPr kern="1200" dirty="0">
              <a:solidFill>
                <a:srgbClr val="000000"/>
              </a:solidFill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392389" y="7672826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Akreditavimo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6162920" y="586875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Sistemų administravimo skyrius</a:t>
            </a: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6168045" y="675288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Regioninis </a:t>
            </a:r>
            <a:r>
              <a:rPr lang="lt-LT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pažeidžiamumų</a:t>
            </a:r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ir grėsmių analizės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</a:p>
        </p:txBody>
      </p:sp>
      <p:sp>
        <p:nvSpPr>
          <p:cNvPr id="45" name="Line"/>
          <p:cNvSpPr/>
          <p:nvPr/>
        </p:nvSpPr>
        <p:spPr>
          <a:xfrm flipH="1">
            <a:off x="5828644" y="6247087"/>
            <a:ext cx="339401" cy="223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ine"/>
          <p:cNvSpPr/>
          <p:nvPr/>
        </p:nvSpPr>
        <p:spPr>
          <a:xfrm flipH="1" flipV="1">
            <a:off x="6470441" y="4687733"/>
            <a:ext cx="1" cy="248688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Administracinis dep."/>
          <p:cNvSpPr txBox="1">
            <a:spLocks noChangeAspect="1"/>
          </p:cNvSpPr>
          <p:nvPr/>
        </p:nvSpPr>
        <p:spPr>
          <a:xfrm>
            <a:off x="8184779" y="4948442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valdymo departamentas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4-asis sk.…"/>
          <p:cNvSpPr txBox="1">
            <a:spLocks/>
          </p:cNvSpPr>
          <p:nvPr/>
        </p:nvSpPr>
        <p:spPr>
          <a:xfrm>
            <a:off x="8832342" y="5867886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valdymo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4-asis sk.…"/>
          <p:cNvSpPr txBox="1">
            <a:spLocks/>
          </p:cNvSpPr>
          <p:nvPr/>
        </p:nvSpPr>
        <p:spPr>
          <a:xfrm>
            <a:off x="8832342" y="6756559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" name="4-asis sk.…"/>
          <p:cNvSpPr txBox="1">
            <a:spLocks/>
          </p:cNvSpPr>
          <p:nvPr/>
        </p:nvSpPr>
        <p:spPr>
          <a:xfrm>
            <a:off x="8832341" y="768707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Kritinės informacinės infrastruktūros saugumo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H="1" flipV="1">
            <a:off x="8498247" y="6247087"/>
            <a:ext cx="34239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H="1">
            <a:off x="8489946" y="7151942"/>
            <a:ext cx="350694" cy="4433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Line"/>
          <p:cNvSpPr/>
          <p:nvPr/>
        </p:nvSpPr>
        <p:spPr>
          <a:xfrm flipH="1">
            <a:off x="8494438" y="5697364"/>
            <a:ext cx="8482" cy="235770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/>
          <p:cNvSpPr/>
          <p:nvPr/>
        </p:nvSpPr>
        <p:spPr>
          <a:xfrm flipH="1">
            <a:off x="8495072" y="8047285"/>
            <a:ext cx="336634" cy="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89</Words>
  <Application>Microsoft Office PowerPoint</Application>
  <PresentationFormat>Pasirinktinai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Loreta RAKAUSKIENĖ </cp:lastModifiedBy>
  <cp:revision>26</cp:revision>
  <dcterms:modified xsi:type="dcterms:W3CDTF">2020-09-21T11:36:08Z</dcterms:modified>
</cp:coreProperties>
</file>