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82" d="100"/>
          <a:sy n="82" d="100"/>
        </p:scale>
        <p:origin x="2094" y="8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1079830" y="1685219"/>
            <a:ext cx="10989156" cy="1043685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 kra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67778" y="227557"/>
            <a:ext cx="302644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m.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vasario 26 d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įsakymo Nr.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V-155       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redakcija)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D0E6E6-C285-A246-A93F-12C4E1602CF4}"/>
              </a:ext>
            </a:extLst>
          </p:cNvPr>
          <p:cNvSpPr txBox="1"/>
          <p:nvPr/>
        </p:nvSpPr>
        <p:spPr>
          <a:xfrm>
            <a:off x="8972998" y="4876799"/>
            <a:ext cx="129942" cy="2597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 smtClean="0">
                <a:solidFill>
                  <a:srgbClr val="C00000"/>
                </a:solidFill>
              </a:rPr>
              <a:t>.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43" name="Line"/>
          <p:cNvSpPr/>
          <p:nvPr/>
        </p:nvSpPr>
        <p:spPr>
          <a:xfrm flipV="1">
            <a:off x="8744177" y="4538171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2392" y="3119945"/>
            <a:ext cx="12470826" cy="5882933"/>
            <a:chOff x="447834" y="2627686"/>
            <a:chExt cx="12470826" cy="588293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DBB9E1A-35D4-3E44-9EBB-A04531C97996}"/>
                </a:ext>
              </a:extLst>
            </p:cNvPr>
            <p:cNvGrpSpPr/>
            <p:nvPr/>
          </p:nvGrpSpPr>
          <p:grpSpPr>
            <a:xfrm>
              <a:off x="447834" y="2627686"/>
              <a:ext cx="11928640" cy="5882934"/>
              <a:chOff x="858116" y="2206647"/>
              <a:chExt cx="12620270" cy="5808760"/>
            </a:xfrm>
          </p:grpSpPr>
          <p:sp>
            <p:nvSpPr>
              <p:cNvPr id="207" name="Line"/>
              <p:cNvSpPr/>
              <p:nvPr/>
            </p:nvSpPr>
            <p:spPr>
              <a:xfrm>
                <a:off x="969663" y="4705829"/>
                <a:ext cx="1685" cy="136852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Line"/>
              <p:cNvSpPr/>
              <p:nvPr/>
            </p:nvSpPr>
            <p:spPr>
              <a:xfrm flipV="1">
                <a:off x="1854732" y="3604847"/>
                <a:ext cx="11623654" cy="117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Line"/>
              <p:cNvSpPr/>
              <p:nvPr/>
            </p:nvSpPr>
            <p:spPr>
              <a:xfrm flipV="1">
                <a:off x="7817774" y="3604934"/>
                <a:ext cx="0" cy="27984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Line"/>
              <p:cNvSpPr/>
              <p:nvPr/>
            </p:nvSpPr>
            <p:spPr>
              <a:xfrm flipH="1" flipV="1">
                <a:off x="1854731" y="3605279"/>
                <a:ext cx="1" cy="26645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1" name="Line"/>
              <p:cNvSpPr/>
              <p:nvPr/>
            </p:nvSpPr>
            <p:spPr>
              <a:xfrm>
                <a:off x="7425668" y="2826627"/>
                <a:ext cx="3868" cy="78201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Line"/>
              <p:cNvSpPr/>
              <p:nvPr/>
            </p:nvSpPr>
            <p:spPr>
              <a:xfrm>
                <a:off x="2912087" y="4697754"/>
                <a:ext cx="3658" cy="298312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Administracinis dep."/>
              <p:cNvSpPr txBox="1">
                <a:spLocks noChangeAspect="1"/>
              </p:cNvSpPr>
              <p:nvPr/>
            </p:nvSpPr>
            <p:spPr>
              <a:xfrm>
                <a:off x="6552012" y="2206647"/>
                <a:ext cx="1778736" cy="459246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Direktorius</a:t>
                </a:r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Administracinis dep."/>
              <p:cNvSpPr txBox="1">
                <a:spLocks noChangeAspect="1"/>
              </p:cNvSpPr>
              <p:nvPr/>
            </p:nvSpPr>
            <p:spPr>
              <a:xfrm>
                <a:off x="858116" y="3879039"/>
                <a:ext cx="1583805" cy="81180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Organizacinio vystymo departamentas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9" name="4-asis sk.…"/>
              <p:cNvSpPr txBox="1">
                <a:spLocks/>
              </p:cNvSpPr>
              <p:nvPr/>
            </p:nvSpPr>
            <p:spPr>
              <a:xfrm>
                <a:off x="1222527" y="4902709"/>
                <a:ext cx="1190973" cy="558811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Bendrųjų reikalų 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" name="4-asis sk.…"/>
              <p:cNvSpPr txBox="1">
                <a:spLocks/>
              </p:cNvSpPr>
              <p:nvPr/>
            </p:nvSpPr>
            <p:spPr>
              <a:xfrm>
                <a:off x="1231670" y="5621731"/>
                <a:ext cx="1181830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ea typeface="Times New Roman" panose="02020603050405020304" pitchFamily="18" charset="0"/>
                    <a:cs typeface="+mn-cs"/>
                  </a:rPr>
                  <a:t>Planavimo, finansų ir įsigijimų skyrius</a:t>
                </a:r>
                <a:endParaRPr sz="1200"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31" name="4-asis sk.…"/>
              <p:cNvSpPr txBox="1">
                <a:spLocks/>
              </p:cNvSpPr>
              <p:nvPr/>
            </p:nvSpPr>
            <p:spPr>
              <a:xfrm>
                <a:off x="3152403" y="7391683"/>
                <a:ext cx="1280914" cy="623724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Kompetencijų ugdymo 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" name="Administracinis dep."/>
              <p:cNvSpPr txBox="1">
                <a:spLocks noChangeAspect="1"/>
              </p:cNvSpPr>
              <p:nvPr/>
            </p:nvSpPr>
            <p:spPr>
              <a:xfrm>
                <a:off x="4868059" y="3890829"/>
                <a:ext cx="1671104" cy="810824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Regioninis kibernetinės gynybos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centras</a:t>
                </a:r>
                <a:endPara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2" name="4-asis sk.…"/>
              <p:cNvSpPr txBox="1">
                <a:spLocks/>
              </p:cNvSpPr>
              <p:nvPr/>
            </p:nvSpPr>
            <p:spPr>
              <a:xfrm>
                <a:off x="7404718" y="4909458"/>
                <a:ext cx="128549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Informacinių technologijų paslaugų vystymo skyrius</a:t>
                </a:r>
                <a:endPara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3" name="4-asis sk.…"/>
              <p:cNvSpPr txBox="1">
                <a:spLocks/>
              </p:cNvSpPr>
              <p:nvPr/>
            </p:nvSpPr>
            <p:spPr>
              <a:xfrm>
                <a:off x="7395016" y="5896000"/>
                <a:ext cx="1304903" cy="775698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Infrastruktūros administravimo skyrius</a:t>
                </a:r>
                <a:endPara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8" name="Administracinis dep."/>
              <p:cNvSpPr txBox="1">
                <a:spLocks noChangeAspect="1"/>
              </p:cNvSpPr>
              <p:nvPr/>
            </p:nvSpPr>
            <p:spPr>
              <a:xfrm>
                <a:off x="2786508" y="3877541"/>
                <a:ext cx="1665014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Nacionalinis koordinavimo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centras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9" name="4-asis sk.…"/>
              <p:cNvSpPr txBox="1">
                <a:spLocks/>
              </p:cNvSpPr>
              <p:nvPr/>
            </p:nvSpPr>
            <p:spPr>
              <a:xfrm>
                <a:off x="9350124" y="6908926"/>
                <a:ext cx="1265866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skyrius </a:t>
                </a:r>
                <a:endParaRPr lang="lt-LT" sz="12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</a:t>
                </a:r>
                <a:r>
                  <a:rPr lang="lt-LT" sz="1200" kern="12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Mil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-CERT)</a:t>
                </a:r>
              </a:p>
            </p:txBody>
          </p:sp>
          <p:sp>
            <p:nvSpPr>
              <p:cNvPr id="50" name="4-asis sk.…"/>
              <p:cNvSpPr txBox="1">
                <a:spLocks/>
              </p:cNvSpPr>
              <p:nvPr/>
            </p:nvSpPr>
            <p:spPr>
              <a:xfrm>
                <a:off x="11426688" y="5896000"/>
                <a:ext cx="1204544" cy="106840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Komunikacijų apsaugos ir saugumo priežiūros skyrius</a:t>
                </a:r>
                <a:endParaRPr lang="lt-LT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68" name="Line"/>
              <p:cNvSpPr/>
              <p:nvPr/>
            </p:nvSpPr>
            <p:spPr>
              <a:xfrm flipH="1">
                <a:off x="4997135" y="4710949"/>
                <a:ext cx="588" cy="321201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dministracinis dep.">
                <a:extLst>
                  <a:ext uri="{FF2B5EF4-FFF2-40B4-BE49-F238E27FC236}">
                    <a16:creationId xmlns:a16="http://schemas.microsoft.com/office/drawing/2014/main" id="{DD3C5545-7E2C-624F-8BDC-2F89EBF5BB7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981733" y="3886838"/>
                <a:ext cx="1634258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operacijų valdymo departamentas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7" name="4-asis sk.…">
                <a:extLst>
                  <a:ext uri="{FF2B5EF4-FFF2-40B4-BE49-F238E27FC236}">
                    <a16:creationId xmlns:a16="http://schemas.microsoft.com/office/drawing/2014/main" id="{F29AEDA6-A0CC-2B43-AB11-8A917FE138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41582" y="4902709"/>
                <a:ext cx="127281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Tarptautinis kibernetinių  grėsmių 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analizės </a:t>
                </a:r>
                <a:b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</a:br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  <a:endPara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8" name="4-asis sk.…">
                <a:extLst>
                  <a:ext uri="{FF2B5EF4-FFF2-40B4-BE49-F238E27FC236}">
                    <a16:creationId xmlns:a16="http://schemas.microsoft.com/office/drawing/2014/main" id="{14300579-06B1-644A-A369-DD1944196A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50124" y="5896008"/>
                <a:ext cx="1277073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Pažeidžiamumų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valdymo</a:t>
                </a:r>
              </a:p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</a:p>
            </p:txBody>
          </p:sp>
          <p:sp>
            <p:nvSpPr>
              <p:cNvPr id="42" name="Line">
                <a:extLst>
                  <a:ext uri="{FF2B5EF4-FFF2-40B4-BE49-F238E27FC236}">
                    <a16:creationId xmlns:a16="http://schemas.microsoft.com/office/drawing/2014/main" id="{63AB8016-B6A4-BA40-AE97-0186441FF1B7}"/>
                  </a:ext>
                </a:extLst>
              </p:cNvPr>
              <p:cNvSpPr/>
              <p:nvPr/>
            </p:nvSpPr>
            <p:spPr>
              <a:xfrm flipH="1">
                <a:off x="9119104" y="4723950"/>
                <a:ext cx="897" cy="255910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2" name="Administracinis dep.">
              <a:extLst>
                <a:ext uri="{FF2B5EF4-FFF2-40B4-BE49-F238E27FC236}">
                  <a16:creationId xmlns:a16="http://schemas.microsoft.com/office/drawing/2014/main" id="{F5DAF479-773C-9C49-A3CC-C857181C1AC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944842" y="3483835"/>
              <a:ext cx="1801448" cy="465110"/>
            </a:xfrm>
            <a:prstGeom prst="rect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Direktoriaus pavaduotojas</a:t>
              </a:r>
            </a:p>
          </p:txBody>
        </p:sp>
        <p:sp>
          <p:nvSpPr>
            <p:cNvPr id="44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1933514" y="4346549"/>
              <a:ext cx="985146" cy="624185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Vyriausiasis patarėjas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7" name="4-asis sk.…">
              <a:extLst>
                <a:ext uri="{FF2B5EF4-FFF2-40B4-BE49-F238E27FC236}">
                  <a16:creationId xmlns:a16="http://schemas.microsoft.com/office/drawing/2014/main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2633594" y="5368475"/>
              <a:ext cx="1193510" cy="139213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2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ES kibernetinio saugumo iniciatyvų koordinavimo skyrius</a:t>
              </a:r>
              <a:endPara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4" name="4-asis sk.…">
              <a:extLst>
                <a:ext uri="{FF2B5EF4-FFF2-40B4-BE49-F238E27FC236}">
                  <a16:creationId xmlns:a16="http://schemas.microsoft.com/office/drawing/2014/main" id="{14300579-06B1-644A-A369-DD1944196AC0}"/>
                </a:ext>
              </a:extLst>
            </p:cNvPr>
            <p:cNvSpPr txBox="1">
              <a:spLocks/>
            </p:cNvSpPr>
            <p:nvPr/>
          </p:nvSpPr>
          <p:spPr>
            <a:xfrm>
              <a:off x="2633594" y="6921014"/>
              <a:ext cx="1193509" cy="775897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2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Projektų ir projektų portfelio valdymo skyrius</a:t>
              </a:r>
              <a:endParaRPr lang="lt-L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6" name="Line">
              <a:extLst>
                <a:ext uri="{FF2B5EF4-FFF2-40B4-BE49-F238E27FC236}">
                  <a16:creationId xmlns:a16="http://schemas.microsoft.com/office/drawing/2014/main" id="{B8DFD8BE-DB90-F848-BCFC-51BFA48A5787}"/>
                </a:ext>
              </a:extLst>
            </p:cNvPr>
            <p:cNvSpPr/>
            <p:nvPr/>
          </p:nvSpPr>
          <p:spPr>
            <a:xfrm flipH="1">
              <a:off x="553268" y="6546919"/>
              <a:ext cx="232253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Line">
              <a:extLst>
                <a:ext uri="{FF2B5EF4-FFF2-40B4-BE49-F238E27FC236}">
                  <a16:creationId xmlns:a16="http://schemas.microsoft.com/office/drawing/2014/main" id="{63AB8016-B6A4-BA40-AE97-0186441FF1B7}"/>
                </a:ext>
              </a:extLst>
            </p:cNvPr>
            <p:cNvSpPr/>
            <p:nvPr/>
          </p:nvSpPr>
          <p:spPr>
            <a:xfrm flipH="1">
              <a:off x="10199178" y="5197605"/>
              <a:ext cx="2187" cy="163433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Line"/>
          <p:cNvSpPr/>
          <p:nvPr/>
        </p:nvSpPr>
        <p:spPr>
          <a:xfrm flipH="1" flipV="1">
            <a:off x="2789350" y="3798928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9101305" y="3988213"/>
            <a:ext cx="1801448" cy="465110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Direktoriaus pavaduotojas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Line"/>
          <p:cNvSpPr/>
          <p:nvPr/>
        </p:nvSpPr>
        <p:spPr>
          <a:xfrm flipH="1" flipV="1">
            <a:off x="9962261" y="3789422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Line"/>
          <p:cNvSpPr/>
          <p:nvPr/>
        </p:nvSpPr>
        <p:spPr>
          <a:xfrm flipV="1">
            <a:off x="2792971" y="3782555"/>
            <a:ext cx="7169291" cy="2602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Line"/>
          <p:cNvSpPr/>
          <p:nvPr/>
        </p:nvSpPr>
        <p:spPr>
          <a:xfrm flipH="1" flipV="1">
            <a:off x="6470021" y="3590580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Line"/>
          <p:cNvSpPr/>
          <p:nvPr/>
        </p:nvSpPr>
        <p:spPr>
          <a:xfrm flipH="1" flipV="1">
            <a:off x="2885869" y="4549165"/>
            <a:ext cx="1" cy="26300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Administracinis dep."/>
          <p:cNvSpPr txBox="1">
            <a:spLocks noChangeAspect="1"/>
          </p:cNvSpPr>
          <p:nvPr/>
        </p:nvSpPr>
        <p:spPr>
          <a:xfrm>
            <a:off x="6063142" y="4821591"/>
            <a:ext cx="1554597" cy="848128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Informacinių technologijų departamentas</a:t>
            </a:r>
            <a:endParaRPr lang="lt-LT"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5" name="4-asis sk.…">
            <a:extLst>
              <a:ext uri="{FF2B5EF4-FFF2-40B4-BE49-F238E27FC236}">
                <a16:creationId xmlns:a16="http://schemas.microsoft.com/office/drawing/2014/main" id="{F29AEDA6-A0CC-2B43-AB11-8A917FE138DC}"/>
              </a:ext>
            </a:extLst>
          </p:cNvPr>
          <p:cNvSpPr txBox="1">
            <a:spLocks/>
          </p:cNvSpPr>
          <p:nvPr/>
        </p:nvSpPr>
        <p:spPr>
          <a:xfrm>
            <a:off x="4415254" y="6856408"/>
            <a:ext cx="1235595" cy="8346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Nacionalinis kibernetinių grėsmių 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analizės </a:t>
            </a:r>
            <a:b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6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4423120" y="7893017"/>
            <a:ext cx="1221126" cy="4331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yrimų 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7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4423120" y="8519114"/>
            <a:ext cx="1221126" cy="659231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Kibernetinių grėsmių paieškos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8" name="Administracinis dep."/>
          <p:cNvSpPr txBox="1">
            <a:spLocks noChangeAspect="1"/>
          </p:cNvSpPr>
          <p:nvPr/>
        </p:nvSpPr>
        <p:spPr>
          <a:xfrm>
            <a:off x="9870615" y="4820464"/>
            <a:ext cx="1529238" cy="849255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atsparumo vystymo departamentas</a:t>
            </a:r>
            <a:endParaRPr lang="lt-LT"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9" name="Line"/>
          <p:cNvSpPr/>
          <p:nvPr/>
        </p:nvSpPr>
        <p:spPr>
          <a:xfrm flipH="1">
            <a:off x="6214368" y="5669392"/>
            <a:ext cx="0" cy="1509014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4-asis sk.…"/>
          <p:cNvSpPr txBox="1">
            <a:spLocks/>
          </p:cNvSpPr>
          <p:nvPr/>
        </p:nvSpPr>
        <p:spPr>
          <a:xfrm>
            <a:off x="8307352" y="5863266"/>
            <a:ext cx="1207085" cy="8346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Incidentų 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valdymo skyrius </a:t>
            </a:r>
            <a:r>
              <a:rPr lang="lt-LT" sz="1200" kern="1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lt-LT" sz="1200" kern="12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CSIRT-LT</a:t>
            </a:r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1" name="4-asis sk.…"/>
          <p:cNvSpPr txBox="1">
            <a:spLocks/>
          </p:cNvSpPr>
          <p:nvPr/>
        </p:nvSpPr>
        <p:spPr>
          <a:xfrm>
            <a:off x="10251774" y="5874949"/>
            <a:ext cx="1138531" cy="78560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Atitikties kontrolės skyrius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7826" y="617294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2215899" y="6578637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2217032" y="781119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Line"/>
          <p:cNvSpPr/>
          <p:nvPr/>
        </p:nvSpPr>
        <p:spPr>
          <a:xfrm flipV="1">
            <a:off x="4846216" y="453704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Line"/>
          <p:cNvSpPr/>
          <p:nvPr/>
        </p:nvSpPr>
        <p:spPr>
          <a:xfrm flipV="1">
            <a:off x="10606856" y="453704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Line"/>
          <p:cNvSpPr/>
          <p:nvPr/>
        </p:nvSpPr>
        <p:spPr>
          <a:xfrm flipV="1">
            <a:off x="12191032" y="453704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0013736" y="7324201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6217967" y="7172557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6217967" y="631696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0002029" y="634404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056759" y="6326931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83001" y="811716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73377" y="730557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74580" y="6308235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73377" y="890715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2198692" y="866407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069308" y="826395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069308" y="7302002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142</Words>
  <Application>Microsoft Office PowerPoint</Application>
  <PresentationFormat>Pasirinktinai</PresentationFormat>
  <Paragraphs>36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Avenir Medium</vt:lpstr>
      <vt:lpstr>Futura</vt:lpstr>
      <vt:lpstr>Helvetica Neue</vt:lpstr>
      <vt:lpstr>Times New Roman</vt:lpstr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JŪRĖNIENĖ Jolanta</cp:lastModifiedBy>
  <cp:revision>75</cp:revision>
  <cp:lastPrinted>2024-01-31T10:59:51Z</cp:lastPrinted>
  <dcterms:modified xsi:type="dcterms:W3CDTF">2024-02-26T12:41:21Z</dcterms:modified>
</cp:coreProperties>
</file>