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661" y="-8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3045942" y="4919965"/>
            <a:ext cx="6035903" cy="3703620"/>
            <a:chOff x="854286" y="693938"/>
            <a:chExt cx="6035902" cy="3703618"/>
          </a:xfrm>
        </p:grpSpPr>
        <p:sp>
          <p:nvSpPr>
            <p:cNvPr id="207" name="Line"/>
            <p:cNvSpPr/>
            <p:nvPr/>
          </p:nvSpPr>
          <p:spPr>
            <a:xfrm flipH="1">
              <a:off x="854360" y="2018923"/>
              <a:ext cx="0" cy="22808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455177" y="998763"/>
              <a:ext cx="543501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6890184" y="998766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455766" y="992370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6182951" y="1990081"/>
              <a:ext cx="0" cy="24022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854286" y="4299753"/>
              <a:ext cx="302837" cy="52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854360" y="3425010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854360" y="2560914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6182951" y="3497018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Line"/>
            <p:cNvSpPr/>
            <p:nvPr/>
          </p:nvSpPr>
          <p:spPr>
            <a:xfrm flipH="1">
              <a:off x="6168145" y="2560914"/>
              <a:ext cx="328523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"/>
            <p:cNvSpPr/>
            <p:nvPr/>
          </p:nvSpPr>
          <p:spPr>
            <a:xfrm flipH="1">
              <a:off x="6168146" y="439232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47210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rugpjūčio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V-804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66296" y="4171043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2789319" y="5496029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Informacijos saugumo departamentas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8158584" y="5467187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Kibernetinės gynybos departamentas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359733" y="640329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Bendrųjų reikalų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359733" y="729622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Inovacijų ir mokymo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359733" y="820349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Akreditavimo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8688326" y="6432133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Incidentų valdymo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8688326" y="732507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Sistemų administravimo 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4-asis sk.…"/>
          <p:cNvSpPr txBox="1">
            <a:spLocks/>
          </p:cNvSpPr>
          <p:nvPr/>
        </p:nvSpPr>
        <p:spPr>
          <a:xfrm>
            <a:off x="8688325" y="8232333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Kritinės informacinės infrastruktūros saugumo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75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RIST</cp:lastModifiedBy>
  <cp:revision>18</cp:revision>
  <dcterms:modified xsi:type="dcterms:W3CDTF">2017-08-31T07:34:38Z</dcterms:modified>
</cp:coreProperties>
</file>