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m.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lapkričio 23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V-945      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43" name="Line"/>
          <p:cNvSpPr/>
          <p:nvPr/>
        </p:nvSpPr>
        <p:spPr>
          <a:xfrm flipV="1">
            <a:off x="11176638" y="4593381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1643" y="3124545"/>
            <a:ext cx="12205529" cy="6036500"/>
            <a:chOff x="405917" y="2584715"/>
            <a:chExt cx="12205529" cy="603650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405917" y="2584715"/>
              <a:ext cx="10704995" cy="6036501"/>
              <a:chOff x="813768" y="2164218"/>
              <a:chExt cx="11325678" cy="5960392"/>
            </a:xfrm>
          </p:grpSpPr>
          <p:sp>
            <p:nvSpPr>
              <p:cNvPr id="207" name="Line"/>
              <p:cNvSpPr/>
              <p:nvPr/>
            </p:nvSpPr>
            <p:spPr>
              <a:xfrm flipH="1">
                <a:off x="1064349" y="4705828"/>
                <a:ext cx="14546" cy="25757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598344"/>
                <a:ext cx="10284714" cy="768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9345162" y="3599193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"/>
              <p:cNvSpPr/>
              <p:nvPr/>
            </p:nvSpPr>
            <p:spPr>
              <a:xfrm>
                <a:off x="6357337" y="2816545"/>
                <a:ext cx="3868" cy="7820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 flipH="1">
                <a:off x="3676359" y="4732055"/>
                <a:ext cx="15535" cy="1613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Line"/>
              <p:cNvSpPr/>
              <p:nvPr/>
            </p:nvSpPr>
            <p:spPr>
              <a:xfrm flipH="1">
                <a:off x="1070719" y="7269957"/>
                <a:ext cx="365538" cy="1166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Line"/>
              <p:cNvSpPr/>
              <p:nvPr/>
            </p:nvSpPr>
            <p:spPr>
              <a:xfrm flipH="1">
                <a:off x="1077995" y="6289380"/>
                <a:ext cx="349766" cy="331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Line"/>
              <p:cNvSpPr/>
              <p:nvPr/>
            </p:nvSpPr>
            <p:spPr>
              <a:xfrm flipH="1" flipV="1">
                <a:off x="1070721" y="5292118"/>
                <a:ext cx="370587" cy="53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307452" y="2164218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813768" y="3881714"/>
                <a:ext cx="1832285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Informacijos saugumo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430841" y="4902709"/>
                <a:ext cx="1476562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415306" y="5883270"/>
                <a:ext cx="1492098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kern="12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Inovacijų ir mokymo skyrius</a:t>
                </a:r>
                <a:endParaRPr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1430840" y="6891527"/>
                <a:ext cx="14920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Akreditavimo</a:t>
                </a:r>
              </a:p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5925156" y="3855065"/>
                <a:ext cx="1710329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valdymo departamentas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6573229" y="4880887"/>
                <a:ext cx="161370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Incidentų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valdymo skyrius (CERT-LT)</a:t>
                </a:r>
              </a:p>
              <a:p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6573229" y="5880522"/>
                <a:ext cx="1613701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skyrius (</a:t>
                </a:r>
                <a:r>
                  <a:rPr lang="lt-LT" sz="14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Mil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-CERT)</a:t>
                </a:r>
              </a:p>
            </p:txBody>
          </p:sp>
          <p:sp>
            <p:nvSpPr>
              <p:cNvPr id="45" name="Line"/>
              <p:cNvSpPr/>
              <p:nvPr/>
            </p:nvSpPr>
            <p:spPr>
              <a:xfrm flipH="1" flipV="1">
                <a:off x="6236241" y="5292118"/>
                <a:ext cx="341841" cy="8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"/>
              <p:cNvSpPr/>
              <p:nvPr/>
            </p:nvSpPr>
            <p:spPr>
              <a:xfrm flipH="1" flipV="1">
                <a:off x="6732008" y="3595372"/>
                <a:ext cx="1" cy="25969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3174978" y="3877514"/>
                <a:ext cx="1801503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departamentas</a:t>
                </a:r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4002848" y="4880130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Sistemų administravimo skyrius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4013053" y="5894483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endPara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ir grėsmių analizės</a:t>
                </a:r>
              </a:p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  <a:p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1" name="4-asis sk.…"/>
              <p:cNvSpPr txBox="1">
                <a:spLocks/>
              </p:cNvSpPr>
              <p:nvPr/>
            </p:nvSpPr>
            <p:spPr>
              <a:xfrm>
                <a:off x="6551881" y="6993720"/>
                <a:ext cx="1701581" cy="1130890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Kritinės informacinės infrastruktūros saugumo</a:t>
                </a:r>
                <a:endPara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5" name="Line"/>
              <p:cNvSpPr/>
              <p:nvPr/>
            </p:nvSpPr>
            <p:spPr>
              <a:xfrm flipH="1" flipV="1">
                <a:off x="3685739" y="5326235"/>
                <a:ext cx="311707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"/>
              <p:cNvSpPr/>
              <p:nvPr/>
            </p:nvSpPr>
            <p:spPr>
              <a:xfrm flipH="1">
                <a:off x="3673966" y="6342228"/>
                <a:ext cx="319264" cy="487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"/>
              <p:cNvSpPr/>
              <p:nvPr/>
            </p:nvSpPr>
            <p:spPr>
              <a:xfrm flipH="1">
                <a:off x="6228518" y="4713260"/>
                <a:ext cx="7722" cy="25944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"/>
              <p:cNvSpPr/>
              <p:nvPr/>
            </p:nvSpPr>
            <p:spPr>
              <a:xfrm flipH="1">
                <a:off x="6226955" y="7314661"/>
                <a:ext cx="30646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459058" y="3881450"/>
                <a:ext cx="2080543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Regioninis 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</a:p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(NKSC filialas)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8253" y="4918113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Grėsmių analizės </a:t>
                </a:r>
                <a:b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(CTAC)</a:t>
                </a: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8253" y="5896008"/>
                <a:ext cx="1681031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Pratybų ir tyrimų skyrius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0" name="Line">
                <a:extLst>
                  <a:ext uri="{FF2B5EF4-FFF2-40B4-BE49-F238E27FC236}">
                    <a16:creationId xmlns:a16="http://schemas.microsoft.com/office/drawing/2014/main" id="{28D03B1F-40E7-064C-8F80-D7618B6461C1}"/>
                  </a:ext>
                </a:extLst>
              </p:cNvPr>
              <p:cNvSpPr/>
              <p:nvPr/>
            </p:nvSpPr>
            <p:spPr>
              <a:xfrm flipH="1" flipV="1">
                <a:off x="8969818" y="5330171"/>
                <a:ext cx="311707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B8DFD8BE-DB90-F848-BCFC-51BFA48A5787}"/>
                  </a:ext>
                </a:extLst>
              </p:cNvPr>
              <p:cNvSpPr/>
              <p:nvPr/>
            </p:nvSpPr>
            <p:spPr>
              <a:xfrm flipH="1">
                <a:off x="8973840" y="6338988"/>
                <a:ext cx="304413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3AB8016-B6A4-BA40-AE97-0186441FF1B7}"/>
                  </a:ext>
                </a:extLst>
              </p:cNvPr>
              <p:cNvSpPr/>
              <p:nvPr/>
            </p:nvSpPr>
            <p:spPr>
              <a:xfrm flipH="1">
                <a:off x="8969818" y="4725257"/>
                <a:ext cx="2320" cy="161373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006587" y="3439812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Vyriausiasis patarėjas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0226967" y="4347693"/>
              <a:ext cx="1698060" cy="834635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Nacionalinis koordinavimo centras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1009332" y="5321894"/>
              <a:ext cx="1584505" cy="102657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Europos Sąjungos kibernetinio saugumo iniciatyvų koordinavimo skyrius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1026941" y="6454663"/>
              <a:ext cx="1584505" cy="83463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Projektų ir projektų portfelio valdymo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Line">
              <a:extLst>
                <a:ext uri="{FF2B5EF4-FFF2-40B4-BE49-F238E27FC236}">
                  <a16:creationId xmlns:a16="http://schemas.microsoft.com/office/drawing/2014/main" id="{28D03B1F-40E7-064C-8F80-D7618B6461C1}"/>
                </a:ext>
              </a:extLst>
            </p:cNvPr>
            <p:cNvSpPr/>
            <p:nvPr/>
          </p:nvSpPr>
          <p:spPr>
            <a:xfrm flipH="1" flipV="1">
              <a:off x="10708400" y="5814912"/>
              <a:ext cx="29380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10696985" y="6834142"/>
              <a:ext cx="316800" cy="49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10708400" y="5202274"/>
              <a:ext cx="2187" cy="16343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951507" y="3440744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Line"/>
          <p:cNvSpPr/>
          <p:nvPr/>
        </p:nvSpPr>
        <p:spPr>
          <a:xfrm flipH="1" flipV="1">
            <a:off x="391011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6350466" y="3979270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H="1" flipV="1">
            <a:off x="5578854" y="7351786"/>
            <a:ext cx="323107" cy="83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/>
          <p:cNvSpPr/>
          <p:nvPr/>
        </p:nvSpPr>
        <p:spPr>
          <a:xfrm flipH="1" flipV="1">
            <a:off x="7295803" y="3792909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Line"/>
          <p:cNvSpPr/>
          <p:nvPr/>
        </p:nvSpPr>
        <p:spPr>
          <a:xfrm flipH="1" flipV="1">
            <a:off x="996226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3910112" y="3782556"/>
            <a:ext cx="6052150" cy="1412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ine"/>
          <p:cNvSpPr/>
          <p:nvPr/>
        </p:nvSpPr>
        <p:spPr>
          <a:xfrm flipH="1" flipV="1">
            <a:off x="6504884" y="3606327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Lentelė 2"/>
          <p:cNvGraphicFramePr>
            <a:graphicFrameLocks noGrp="1"/>
          </p:cNvGraphicFramePr>
          <p:nvPr/>
        </p:nvGraphicFramePr>
        <p:xfrm>
          <a:off x="673100" y="4902200"/>
          <a:ext cx="11658600" cy="304800"/>
        </p:xfrm>
        <a:graphic>
          <a:graphicData uri="http://schemas.openxmlformats.org/drawingml/2006/table">
            <a:tbl>
              <a:tblPr/>
              <a:tblGrid>
                <a:gridCol w="5829300">
                  <a:extLst>
                    <a:ext uri="{9D8B030D-6E8A-4147-A177-3AD203B41FA5}">
                      <a16:colId xmlns:a16="http://schemas.microsoft.com/office/drawing/2014/main" val="4205414652"/>
                    </a:ext>
                  </a:extLst>
                </a:gridCol>
                <a:gridCol w="5829300">
                  <a:extLst>
                    <a:ext uri="{9D8B030D-6E8A-4147-A177-3AD203B41FA5}">
                      <a16:colId xmlns:a16="http://schemas.microsoft.com/office/drawing/2014/main" val="7931182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lt-L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lt-LT" dirty="0"/>
                        <a:t>V-945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8372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138</Words>
  <Application>Microsoft Office PowerPoint</Application>
  <PresentationFormat>Pasirinktinai</PresentationFormat>
  <Paragraphs>35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JŪRĖNIENĖ Jolanta</cp:lastModifiedBy>
  <cp:revision>61</cp:revision>
  <dcterms:modified xsi:type="dcterms:W3CDTF">2023-11-24T06:32:26Z</dcterms:modified>
</cp:coreProperties>
</file>