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63"/>
    <p:restoredTop sz="96959"/>
  </p:normalViewPr>
  <p:slideViewPr>
    <p:cSldViewPr>
      <p:cViewPr varScale="1">
        <p:scale>
          <a:sx n="82" d="100"/>
          <a:sy n="82" d="100"/>
        </p:scale>
        <p:origin x="2094" y="84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ida Čipkuvienė" userId="d029e856-31b0-4bb5-8121-0b65917a123b" providerId="ADAL" clId="{B146D030-9C5E-4EEB-8969-2F38B37FC691}"/>
    <pc:docChg chg="modSld">
      <pc:chgData name="Aida Čipkuvienė" userId="d029e856-31b0-4bb5-8121-0b65917a123b" providerId="ADAL" clId="{B146D030-9C5E-4EEB-8969-2F38B37FC691}" dt="2025-02-25T07:49:45.125" v="56" actId="20577"/>
      <pc:docMkLst>
        <pc:docMk/>
      </pc:docMkLst>
      <pc:sldChg chg="modSp mod">
        <pc:chgData name="Aida Čipkuvienė" userId="d029e856-31b0-4bb5-8121-0b65917a123b" providerId="ADAL" clId="{B146D030-9C5E-4EEB-8969-2F38B37FC691}" dt="2025-02-25T07:49:45.125" v="56" actId="20577"/>
        <pc:sldMkLst>
          <pc:docMk/>
          <pc:sldMk cId="0" sldId="257"/>
        </pc:sldMkLst>
        <pc:spChg chg="mod">
          <ac:chgData name="Aida Čipkuvienė" userId="d029e856-31b0-4bb5-8121-0b65917a123b" providerId="ADAL" clId="{B146D030-9C5E-4EEB-8969-2F38B37FC691}" dt="2025-02-25T07:49:20.969" v="24" actId="20577"/>
          <ac:spMkLst>
            <pc:docMk/>
            <pc:sldMk cId="0" sldId="257"/>
            <ac:spMk id="37" creationId="{F29AEDA6-A0CC-2B43-AB11-8A917FE138DC}"/>
          </ac:spMkLst>
        </pc:spChg>
        <pc:spChg chg="mod">
          <ac:chgData name="Aida Čipkuvienė" userId="d029e856-31b0-4bb5-8121-0b65917a123b" providerId="ADAL" clId="{B146D030-9C5E-4EEB-8969-2F38B37FC691}" dt="2025-02-25T07:49:45.125" v="56" actId="20577"/>
          <ac:spMkLst>
            <pc:docMk/>
            <pc:sldMk cId="0" sldId="257"/>
            <ac:spMk id="49" creationId="{00000000-0000-0000-0000-000000000000}"/>
          </ac:spMkLst>
        </pc:spChg>
        <pc:spChg chg="mod">
          <ac:chgData name="Aida Čipkuvienė" userId="d029e856-31b0-4bb5-8121-0b65917a123b" providerId="ADAL" clId="{B146D030-9C5E-4EEB-8969-2F38B37FC691}" dt="2025-02-25T07:49:13.600" v="17" actId="20577"/>
          <ac:spMkLst>
            <pc:docMk/>
            <pc:sldMk cId="0" sldId="257"/>
            <ac:spMk id="75" creationId="{F29AEDA6-A0CC-2B43-AB11-8A917FE138DC}"/>
          </ac:spMkLst>
        </pc:spChg>
        <pc:spChg chg="mod">
          <ac:chgData name="Aida Čipkuvienė" userId="d029e856-31b0-4bb5-8121-0b65917a123b" providerId="ADAL" clId="{B146D030-9C5E-4EEB-8969-2F38B37FC691}" dt="2025-02-25T07:49:01.015" v="10" actId="20577"/>
          <ac:spMkLst>
            <pc:docMk/>
            <pc:sldMk cId="0" sldId="257"/>
            <ac:spMk id="8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29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1079830" y="1685219"/>
            <a:ext cx="10989156" cy="1043685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 kra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apsaugos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67778" y="227557"/>
            <a:ext cx="3026448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ministro</a:t>
            </a:r>
          </a:p>
          <a:p>
            <a:pPr marL="228600" indent="-228600" algn="l">
              <a:buAutoNum type="arabicPlain" startAt="2013"/>
            </a:pPr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m. gruodžio 31 d. įsakymu Nr. V-1200 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(Lietuvos Respublikos krašto apsaugos ministro 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m.  b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alandžio 25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įsakymo Nr. </a:t>
            </a:r>
            <a:r>
              <a:rPr lang="lt-LT" sz="1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V-366         </a:t>
            </a:r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redakcija)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CD0E6E6-C285-A246-A93F-12C4E1602CF4}"/>
              </a:ext>
            </a:extLst>
          </p:cNvPr>
          <p:cNvSpPr txBox="1"/>
          <p:nvPr/>
        </p:nvSpPr>
        <p:spPr>
          <a:xfrm>
            <a:off x="8972998" y="4876799"/>
            <a:ext cx="129942" cy="2597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r>
              <a:rPr lang="en-US" sz="1000" dirty="0">
                <a:solidFill>
                  <a:srgbClr val="C00000"/>
                </a:solidFill>
              </a:rPr>
              <a:t>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93688" y="3004592"/>
            <a:ext cx="12046153" cy="5832648"/>
            <a:chOff x="330321" y="2627686"/>
            <a:chExt cx="12046153" cy="570124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DBB9E1A-35D4-3E44-9EBB-A04531C97996}"/>
                </a:ext>
              </a:extLst>
            </p:cNvPr>
            <p:cNvGrpSpPr/>
            <p:nvPr/>
          </p:nvGrpSpPr>
          <p:grpSpPr>
            <a:xfrm>
              <a:off x="330321" y="2627686"/>
              <a:ext cx="12046153" cy="5503364"/>
              <a:chOff x="733790" y="2206647"/>
              <a:chExt cx="12744596" cy="5433975"/>
            </a:xfrm>
          </p:grpSpPr>
          <p:sp>
            <p:nvSpPr>
              <p:cNvPr id="207" name="Line"/>
              <p:cNvSpPr/>
              <p:nvPr/>
            </p:nvSpPr>
            <p:spPr>
              <a:xfrm>
                <a:off x="821939" y="4705829"/>
                <a:ext cx="1685" cy="136852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8" name="Line"/>
              <p:cNvSpPr/>
              <p:nvPr/>
            </p:nvSpPr>
            <p:spPr>
              <a:xfrm flipV="1">
                <a:off x="1854732" y="3604847"/>
                <a:ext cx="11623654" cy="117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9" name="Line"/>
              <p:cNvSpPr/>
              <p:nvPr/>
            </p:nvSpPr>
            <p:spPr>
              <a:xfrm flipV="1">
                <a:off x="5187769" y="3612457"/>
                <a:ext cx="0" cy="27984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0" name="Line"/>
              <p:cNvSpPr/>
              <p:nvPr/>
            </p:nvSpPr>
            <p:spPr>
              <a:xfrm flipH="1" flipV="1">
                <a:off x="1854731" y="3605279"/>
                <a:ext cx="1" cy="26645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3" name="Line"/>
              <p:cNvSpPr/>
              <p:nvPr/>
            </p:nvSpPr>
            <p:spPr>
              <a:xfrm flipH="1">
                <a:off x="2590978" y="4716427"/>
                <a:ext cx="2219" cy="118497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Administracinis dep."/>
              <p:cNvSpPr txBox="1">
                <a:spLocks noChangeAspect="1"/>
              </p:cNvSpPr>
              <p:nvPr/>
            </p:nvSpPr>
            <p:spPr>
              <a:xfrm>
                <a:off x="6552012" y="2206647"/>
                <a:ext cx="1778736" cy="459246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Direktorius</a:t>
                </a:r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Administracinis dep."/>
              <p:cNvSpPr txBox="1">
                <a:spLocks noChangeAspect="1"/>
              </p:cNvSpPr>
              <p:nvPr/>
            </p:nvSpPr>
            <p:spPr>
              <a:xfrm>
                <a:off x="733790" y="3885945"/>
                <a:ext cx="1583805" cy="81180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Organizacinio vystymo departamentas</a:t>
                </a:r>
                <a:endParaRPr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9" name="4-asis sk.…"/>
              <p:cNvSpPr txBox="1">
                <a:spLocks/>
              </p:cNvSpPr>
              <p:nvPr/>
            </p:nvSpPr>
            <p:spPr>
              <a:xfrm>
                <a:off x="1070545" y="4838757"/>
                <a:ext cx="1190973" cy="558811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Bendrųjų reikalų skyrius</a:t>
                </a:r>
                <a:endParaRPr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0" name="4-asis sk.…"/>
              <p:cNvSpPr txBox="1">
                <a:spLocks/>
              </p:cNvSpPr>
              <p:nvPr/>
            </p:nvSpPr>
            <p:spPr>
              <a:xfrm>
                <a:off x="1077469" y="5542989"/>
                <a:ext cx="1181830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+mn-cs"/>
                  </a:rPr>
                  <a:t>Planavimo, finansų ir įsigijimų skyrius</a:t>
                </a:r>
                <a:endParaRPr sz="1200" kern="1200" dirty="0">
                  <a:solidFill>
                    <a:srgbClr val="000000"/>
                  </a:solidFill>
                  <a:ea typeface="Times New Roman" panose="02020603050405020304" pitchFamily="18" charset="0"/>
                  <a:cs typeface="+mn-cs"/>
                </a:endParaRPr>
              </a:p>
            </p:txBody>
          </p:sp>
          <p:sp>
            <p:nvSpPr>
              <p:cNvPr id="31" name="4-asis sk.…"/>
              <p:cNvSpPr txBox="1">
                <a:spLocks/>
              </p:cNvSpPr>
              <p:nvPr/>
            </p:nvSpPr>
            <p:spPr>
              <a:xfrm>
                <a:off x="2842700" y="5619119"/>
                <a:ext cx="1280914" cy="623724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Kompetencijų ugdymo skyrius</a:t>
                </a:r>
                <a:endParaRPr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8" name="Administracinis dep."/>
              <p:cNvSpPr txBox="1">
                <a:spLocks noChangeAspect="1"/>
              </p:cNvSpPr>
              <p:nvPr/>
            </p:nvSpPr>
            <p:spPr>
              <a:xfrm>
                <a:off x="4352217" y="3874278"/>
                <a:ext cx="1671104" cy="810824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Kibernetinių grėsmių valdymo departamentas</a:t>
                </a:r>
              </a:p>
            </p:txBody>
          </p:sp>
          <p:sp>
            <p:nvSpPr>
              <p:cNvPr id="32" name="4-asis sk.…"/>
              <p:cNvSpPr txBox="1">
                <a:spLocks/>
              </p:cNvSpPr>
              <p:nvPr/>
            </p:nvSpPr>
            <p:spPr>
              <a:xfrm>
                <a:off x="6526368" y="4820711"/>
                <a:ext cx="1285499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Informacinių technologijų paslaugų vystymo skyrius</a:t>
                </a:r>
              </a:p>
            </p:txBody>
          </p:sp>
          <p:sp>
            <p:nvSpPr>
              <p:cNvPr id="33" name="4-asis sk.…"/>
              <p:cNvSpPr txBox="1">
                <a:spLocks/>
              </p:cNvSpPr>
              <p:nvPr/>
            </p:nvSpPr>
            <p:spPr>
              <a:xfrm>
                <a:off x="6533872" y="5805029"/>
                <a:ext cx="1304903" cy="775698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Infrastruktūros administravimo skyrius</a:t>
                </a:r>
              </a:p>
            </p:txBody>
          </p:sp>
          <p:sp>
            <p:nvSpPr>
              <p:cNvPr id="48" name="Administracinis dep."/>
              <p:cNvSpPr txBox="1">
                <a:spLocks noChangeAspect="1"/>
              </p:cNvSpPr>
              <p:nvPr/>
            </p:nvSpPr>
            <p:spPr>
              <a:xfrm>
                <a:off x="2470427" y="3892314"/>
                <a:ext cx="1665014" cy="824112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35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Partnerysčių ir kompetencijų stiprinimo departamentas</a:t>
                </a:r>
                <a:endParaRPr lang="lt-LT" sz="135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9" name="4-asis sk.…"/>
              <p:cNvSpPr txBox="1">
                <a:spLocks/>
              </p:cNvSpPr>
              <p:nvPr/>
            </p:nvSpPr>
            <p:spPr>
              <a:xfrm>
                <a:off x="8477639" y="6813398"/>
                <a:ext cx="1226194" cy="714566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Kibernetinio saugumo skyrius (KAM SOC)</a:t>
                </a:r>
              </a:p>
            </p:txBody>
          </p:sp>
          <p:sp>
            <p:nvSpPr>
              <p:cNvPr id="50" name="4-asis sk.…"/>
              <p:cNvSpPr txBox="1">
                <a:spLocks/>
              </p:cNvSpPr>
              <p:nvPr/>
            </p:nvSpPr>
            <p:spPr>
              <a:xfrm>
                <a:off x="10281030" y="5687178"/>
                <a:ext cx="1204544" cy="1068406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Komunikacijų apsaugos ir saugumo priežiūros skyrius</a:t>
                </a:r>
              </a:p>
            </p:txBody>
          </p:sp>
          <p:sp>
            <p:nvSpPr>
              <p:cNvPr id="68" name="Line"/>
              <p:cNvSpPr/>
              <p:nvPr/>
            </p:nvSpPr>
            <p:spPr>
              <a:xfrm>
                <a:off x="4497047" y="4710949"/>
                <a:ext cx="6242" cy="292967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dministracinis dep.">
                <a:extLst>
                  <a:ext uri="{FF2B5EF4-FFF2-40B4-BE49-F238E27FC236}">
                    <a16:creationId xmlns:a16="http://schemas.microsoft.com/office/drawing/2014/main" id="{DD3C5545-7E2C-624F-8BDC-2F89EBF5BB7D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075587" y="3886837"/>
                <a:ext cx="1595837" cy="804737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35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Kibernetinio saugumo operacijų valdymo departamentas</a:t>
                </a:r>
                <a:endParaRPr lang="lt-LT" sz="135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7" name="4-asis sk.…">
                <a:extLst>
                  <a:ext uri="{FF2B5EF4-FFF2-40B4-BE49-F238E27FC236}">
                    <a16:creationId xmlns:a16="http://schemas.microsoft.com/office/drawing/2014/main" id="{F29AEDA6-A0CC-2B43-AB11-8A917FE138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41844" y="4815720"/>
                <a:ext cx="1272819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Tarptautinis kibernetinių  grėsmių analizės </a:t>
                </a:r>
                <a:b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</a:br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 </a:t>
                </a:r>
              </a:p>
            </p:txBody>
          </p:sp>
          <p:sp>
            <p:nvSpPr>
              <p:cNvPr id="38" name="4-asis sk.…">
                <a:extLst>
                  <a:ext uri="{FF2B5EF4-FFF2-40B4-BE49-F238E27FC236}">
                    <a16:creationId xmlns:a16="http://schemas.microsoft.com/office/drawing/2014/main" id="{14300579-06B1-644A-A369-DD1944196A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92551" y="5930981"/>
                <a:ext cx="1211282" cy="714566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Pažeidžiamumų</a:t>
                </a:r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valdymo</a:t>
                </a:r>
              </a:p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</a:t>
                </a:r>
              </a:p>
            </p:txBody>
          </p:sp>
          <p:sp>
            <p:nvSpPr>
              <p:cNvPr id="42" name="Line">
                <a:extLst>
                  <a:ext uri="{FF2B5EF4-FFF2-40B4-BE49-F238E27FC236}">
                    <a16:creationId xmlns:a16="http://schemas.microsoft.com/office/drawing/2014/main" id="{63AB8016-B6A4-BA40-AE97-0186441FF1B7}"/>
                  </a:ext>
                </a:extLst>
              </p:cNvPr>
              <p:cNvSpPr/>
              <p:nvPr/>
            </p:nvSpPr>
            <p:spPr>
              <a:xfrm flipH="1">
                <a:off x="8231920" y="4716427"/>
                <a:ext cx="896" cy="235509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2" name="Administracinis dep.">
              <a:extLst>
                <a:ext uri="{FF2B5EF4-FFF2-40B4-BE49-F238E27FC236}">
                  <a16:creationId xmlns:a16="http://schemas.microsoft.com/office/drawing/2014/main" id="{F5DAF479-773C-9C49-A3CC-C857181C1AC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228156" y="3406197"/>
              <a:ext cx="1801448" cy="465110"/>
            </a:xfrm>
            <a:prstGeom prst="rect">
              <a:avLst/>
            </a:prstGeom>
            <a:noFill/>
            <a:ln w="12700" cap="flat">
              <a:solidFill>
                <a:schemeClr val="bg2">
                  <a:lumMod val="50000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Direktoriaus pavaduotojas</a:t>
              </a:r>
            </a:p>
          </p:txBody>
        </p:sp>
        <p:sp>
          <p:nvSpPr>
            <p:cNvPr id="44" name="Administracinis dep.">
              <a:extLst>
                <a:ext uri="{FF2B5EF4-FFF2-40B4-BE49-F238E27FC236}">
                  <a16:creationId xmlns:a16="http://schemas.microsoft.com/office/drawing/2014/main" id="{DD3C5545-7E2C-624F-8BDC-2F89EBF5BB7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0732729" y="4334867"/>
              <a:ext cx="1112721" cy="705016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Rizikų valdymo skyrius</a:t>
              </a:r>
            </a:p>
          </p:txBody>
        </p:sp>
        <p:sp>
          <p:nvSpPr>
            <p:cNvPr id="47" name="4-asis sk.…">
              <a:extLst>
                <a:ext uri="{FF2B5EF4-FFF2-40B4-BE49-F238E27FC236}">
                  <a16:creationId xmlns:a16="http://schemas.microsoft.com/office/drawing/2014/main" id="{F29AEDA6-A0CC-2B43-AB11-8A917FE138DC}"/>
                </a:ext>
              </a:extLst>
            </p:cNvPr>
            <p:cNvSpPr txBox="1">
              <a:spLocks/>
            </p:cNvSpPr>
            <p:nvPr/>
          </p:nvSpPr>
          <p:spPr>
            <a:xfrm>
              <a:off x="2337781" y="5312489"/>
              <a:ext cx="1193510" cy="638155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Partnerysčių koordinavimo skyrius</a:t>
              </a:r>
            </a:p>
          </p:txBody>
        </p:sp>
        <p:sp>
          <p:nvSpPr>
            <p:cNvPr id="56" name="Line">
              <a:extLst>
                <a:ext uri="{FF2B5EF4-FFF2-40B4-BE49-F238E27FC236}">
                  <a16:creationId xmlns:a16="http://schemas.microsoft.com/office/drawing/2014/main" id="{B8DFD8BE-DB90-F848-BCFC-51BFA48A5787}"/>
                </a:ext>
              </a:extLst>
            </p:cNvPr>
            <p:cNvSpPr/>
            <p:nvPr/>
          </p:nvSpPr>
          <p:spPr>
            <a:xfrm flipH="1">
              <a:off x="413639" y="6555479"/>
              <a:ext cx="232253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Line">
              <a:extLst>
                <a:ext uri="{FF2B5EF4-FFF2-40B4-BE49-F238E27FC236}">
                  <a16:creationId xmlns:a16="http://schemas.microsoft.com/office/drawing/2014/main" id="{63AB8016-B6A4-BA40-AE97-0186441FF1B7}"/>
                </a:ext>
              </a:extLst>
            </p:cNvPr>
            <p:cNvSpPr/>
            <p:nvPr/>
          </p:nvSpPr>
          <p:spPr>
            <a:xfrm>
              <a:off x="9123860" y="5182595"/>
              <a:ext cx="24227" cy="31463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Administracinis dep.">
              <a:extLst>
                <a:ext uri="{FF2B5EF4-FFF2-40B4-BE49-F238E27FC236}">
                  <a16:creationId xmlns:a16="http://schemas.microsoft.com/office/drawing/2014/main" id="{DD3C5545-7E2C-624F-8BDC-2F89EBF5BB7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0732916" y="4334867"/>
              <a:ext cx="1112721" cy="705016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Rizikų valdymo skyrius</a:t>
              </a:r>
            </a:p>
          </p:txBody>
        </p:sp>
      </p:grpSp>
      <p:sp>
        <p:nvSpPr>
          <p:cNvPr id="63" name="Administracinis dep.">
            <a:extLst>
              <a:ext uri="{FF2B5EF4-FFF2-40B4-BE49-F238E27FC236}">
                <a16:creationId xmlns:a16="http://schemas.microsoft.com/office/drawing/2014/main" id="{F5DAF479-773C-9C49-A3CC-C857181C1ACA}"/>
              </a:ext>
            </a:extLst>
          </p:cNvPr>
          <p:cNvSpPr txBox="1">
            <a:spLocks noChangeAspect="1"/>
          </p:cNvSpPr>
          <p:nvPr/>
        </p:nvSpPr>
        <p:spPr>
          <a:xfrm>
            <a:off x="9976095" y="3772962"/>
            <a:ext cx="1801448" cy="465110"/>
          </a:xfrm>
          <a:prstGeom prst="rect">
            <a:avLst/>
          </a:prstGeom>
          <a:noFill/>
          <a:ln w="12700" cap="flat">
            <a:solidFill>
              <a:schemeClr val="bg2">
                <a:lumMod val="50000"/>
              </a:schemeClr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Direktoriaus pavaduotojas</a:t>
            </a:r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Line"/>
          <p:cNvSpPr/>
          <p:nvPr/>
        </p:nvSpPr>
        <p:spPr>
          <a:xfrm flipV="1">
            <a:off x="2792971" y="3782555"/>
            <a:ext cx="7169291" cy="2602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Administracinis dep."/>
          <p:cNvSpPr txBox="1">
            <a:spLocks noChangeAspect="1"/>
          </p:cNvSpPr>
          <p:nvPr/>
        </p:nvSpPr>
        <p:spPr>
          <a:xfrm>
            <a:off x="5253880" y="4739864"/>
            <a:ext cx="1592853" cy="834079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Informacinių technologijų departamentas</a:t>
            </a:r>
          </a:p>
        </p:txBody>
      </p:sp>
      <p:sp>
        <p:nvSpPr>
          <p:cNvPr id="75" name="4-asis sk.…">
            <a:extLst>
              <a:ext uri="{FF2B5EF4-FFF2-40B4-BE49-F238E27FC236}">
                <a16:creationId xmlns:a16="http://schemas.microsoft.com/office/drawing/2014/main" id="{F29AEDA6-A0CC-2B43-AB11-8A917FE138DC}"/>
              </a:ext>
            </a:extLst>
          </p:cNvPr>
          <p:cNvSpPr txBox="1">
            <a:spLocks/>
          </p:cNvSpPr>
          <p:nvPr/>
        </p:nvSpPr>
        <p:spPr>
          <a:xfrm>
            <a:off x="3874902" y="6732920"/>
            <a:ext cx="1235595" cy="834636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Nacionalinis kibernetinių grėsmių analizės </a:t>
            </a:r>
            <a:b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 </a:t>
            </a:r>
          </a:p>
        </p:txBody>
      </p:sp>
      <p:sp>
        <p:nvSpPr>
          <p:cNvPr id="76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3871176" y="7699842"/>
            <a:ext cx="1221126" cy="433136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Tyrimų 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7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3888262" y="8297495"/>
            <a:ext cx="1221126" cy="659231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Kibernetinių grėsmių paieškos 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8" name="Administracinis dep."/>
          <p:cNvSpPr txBox="1">
            <a:spLocks noChangeAspect="1"/>
          </p:cNvSpPr>
          <p:nvPr/>
        </p:nvSpPr>
        <p:spPr>
          <a:xfrm>
            <a:off x="8778076" y="4749337"/>
            <a:ext cx="1503129" cy="834756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Kibernetinio atsparumo vystymo departamentas</a:t>
            </a:r>
          </a:p>
        </p:txBody>
      </p:sp>
      <p:sp>
        <p:nvSpPr>
          <p:cNvPr id="79" name="Line"/>
          <p:cNvSpPr/>
          <p:nvPr/>
        </p:nvSpPr>
        <p:spPr>
          <a:xfrm flipH="1">
            <a:off x="5350272" y="5585659"/>
            <a:ext cx="0" cy="1509014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4-asis sk.…"/>
          <p:cNvSpPr txBox="1">
            <a:spLocks/>
          </p:cNvSpPr>
          <p:nvPr/>
        </p:nvSpPr>
        <p:spPr>
          <a:xfrm>
            <a:off x="7438869" y="5701100"/>
            <a:ext cx="1102644" cy="1004794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Incidentų </a:t>
            </a:r>
            <a:r>
              <a:rPr lang="en-US" sz="1200" kern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tyrim</a:t>
            </a:r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ų skyrius (CSIRT-LT)</a:t>
            </a:r>
          </a:p>
        </p:txBody>
      </p:sp>
      <p:sp>
        <p:nvSpPr>
          <p:cNvPr id="81" name="4-asis sk.…"/>
          <p:cNvSpPr txBox="1">
            <a:spLocks/>
          </p:cNvSpPr>
          <p:nvPr/>
        </p:nvSpPr>
        <p:spPr>
          <a:xfrm>
            <a:off x="9117710" y="5751276"/>
            <a:ext cx="1138531" cy="710141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Atitikties kontrolės skyrius</a:t>
            </a:r>
          </a:p>
        </p:txBody>
      </p:sp>
      <p:sp>
        <p:nvSpPr>
          <p:cNvPr id="5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62103" y="6101369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851194" y="6121734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833683" y="6825263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Line"/>
          <p:cNvSpPr/>
          <p:nvPr/>
        </p:nvSpPr>
        <p:spPr>
          <a:xfrm flipV="1">
            <a:off x="2455646" y="4458426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Line"/>
          <p:cNvSpPr/>
          <p:nvPr/>
        </p:nvSpPr>
        <p:spPr>
          <a:xfrm flipV="1">
            <a:off x="9434313" y="4474298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Line"/>
          <p:cNvSpPr/>
          <p:nvPr/>
        </p:nvSpPr>
        <p:spPr>
          <a:xfrm flipV="1">
            <a:off x="12139841" y="4458425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885041" y="6125868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5350272" y="7099264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5350272" y="6101369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7194459" y="6077708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3625659" y="7973144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3645695" y="7045645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3625975" y="6066546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3645695" y="8621216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7194459" y="8045152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7206616" y="7186545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Line"/>
          <p:cNvSpPr/>
          <p:nvPr/>
        </p:nvSpPr>
        <p:spPr>
          <a:xfrm flipV="1">
            <a:off x="5998344" y="4461169"/>
            <a:ext cx="0" cy="289952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Line"/>
          <p:cNvSpPr/>
          <p:nvPr/>
        </p:nvSpPr>
        <p:spPr>
          <a:xfrm flipV="1">
            <a:off x="7726536" y="4467765"/>
            <a:ext cx="0" cy="289952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Line"/>
          <p:cNvSpPr/>
          <p:nvPr/>
        </p:nvSpPr>
        <p:spPr>
          <a:xfrm flipV="1">
            <a:off x="10981002" y="4458425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Connector 7"/>
          <p:cNvCxnSpPr>
            <a:stCxn id="26" idx="2"/>
          </p:cNvCxnSpPr>
          <p:nvPr/>
        </p:nvCxnSpPr>
        <p:spPr>
          <a:xfrm>
            <a:off x="6433682" y="3480422"/>
            <a:ext cx="0" cy="980747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4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885041" y="7128480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9139182" y="7854283"/>
            <a:ext cx="1138445" cy="614975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TEMPEST </a:t>
            </a:r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4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911454" y="8189168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9139182" y="8621216"/>
            <a:ext cx="1138445" cy="628640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Kriptografijos 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7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890024" y="8837240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Administracinis dep.">
            <a:extLst>
              <a:ext uri="{FF2B5EF4-FFF2-40B4-BE49-F238E27FC236}">
                <a16:creationId xmlns:a16="http://schemas.microsoft.com/office/drawing/2014/main" id="{DD3C5545-7E2C-624F-8BDC-2F89EBF5BB7D}"/>
              </a:ext>
            </a:extLst>
          </p:cNvPr>
          <p:cNvSpPr txBox="1">
            <a:spLocks noChangeAspect="1"/>
          </p:cNvSpPr>
          <p:nvPr/>
        </p:nvSpPr>
        <p:spPr>
          <a:xfrm>
            <a:off x="11779749" y="4751121"/>
            <a:ext cx="1112721" cy="721266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Veiklos efektyvumo skyrius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161</Words>
  <Application>Microsoft Office PowerPoint</Application>
  <PresentationFormat>Pasirinktinai</PresentationFormat>
  <Paragraphs>38</Paragraphs>
  <Slides>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6" baseType="lpstr">
      <vt:lpstr>Avenir Medium</vt:lpstr>
      <vt:lpstr>Futura</vt:lpstr>
      <vt:lpstr>Helvetica Neue</vt:lpstr>
      <vt:lpstr>Times New Roman</vt:lpstr>
      <vt:lpstr>New_Template8</vt:lpstr>
      <vt:lpstr>nACIONALINIO KIBERNETINIO SAUGUMO CENTRO  prie krašto apsaugos ministerijos struktūra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DINDIENĖ Laura</cp:lastModifiedBy>
  <cp:revision>82</cp:revision>
  <cp:lastPrinted>2024-01-31T10:59:51Z</cp:lastPrinted>
  <dcterms:modified xsi:type="dcterms:W3CDTF">2025-05-02T05:22:26Z</dcterms:modified>
</cp:coreProperties>
</file>