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55" d="100"/>
          <a:sy n="55" d="100"/>
        </p:scale>
        <p:origin x="1824" y="72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436698" y="1470010"/>
            <a:ext cx="11658600" cy="1030526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kra</a:t>
            </a:r>
            <a:r>
              <a:rPr lang="lt-LT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16060" y="83541"/>
            <a:ext cx="3566682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m. balandžio 14 d. įsakymo Nr. V-323 redakcija)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DBB9E1A-35D4-3E44-9EBB-A04531C97996}"/>
              </a:ext>
            </a:extLst>
          </p:cNvPr>
          <p:cNvGrpSpPr/>
          <p:nvPr/>
        </p:nvGrpSpPr>
        <p:grpSpPr>
          <a:xfrm>
            <a:off x="1222091" y="2566395"/>
            <a:ext cx="10873207" cy="6558878"/>
            <a:chOff x="813768" y="2645448"/>
            <a:chExt cx="10873207" cy="5279497"/>
          </a:xfrm>
        </p:grpSpPr>
        <p:sp>
          <p:nvSpPr>
            <p:cNvPr id="207" name="Line"/>
            <p:cNvSpPr/>
            <p:nvPr/>
          </p:nvSpPr>
          <p:spPr>
            <a:xfrm flipH="1">
              <a:off x="1064349" y="4705828"/>
              <a:ext cx="14546" cy="25757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>
              <a:off x="1930965" y="3583243"/>
              <a:ext cx="8136316" cy="240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10072853" y="3598808"/>
              <a:ext cx="0" cy="27984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1931800" y="3576210"/>
              <a:ext cx="7" cy="2955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5992137" y="3058715"/>
              <a:ext cx="3228" cy="51720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"/>
            <p:cNvSpPr/>
            <p:nvPr/>
          </p:nvSpPr>
          <p:spPr>
            <a:xfrm flipH="1">
              <a:off x="4062830" y="4763622"/>
              <a:ext cx="15535" cy="16137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"/>
            <p:cNvSpPr/>
            <p:nvPr/>
          </p:nvSpPr>
          <p:spPr>
            <a:xfrm flipH="1">
              <a:off x="1070719" y="7269957"/>
              <a:ext cx="365538" cy="116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>
              <a:off x="1077995" y="6289380"/>
              <a:ext cx="349766" cy="33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>
              <a:off x="1070722" y="5280454"/>
              <a:ext cx="365538" cy="116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"/>
            <p:cNvSpPr/>
            <p:nvPr/>
          </p:nvSpPr>
          <p:spPr>
            <a:xfrm flipH="1" flipV="1">
              <a:off x="6847395" y="6311213"/>
              <a:ext cx="28172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Administracinis dep."/>
            <p:cNvSpPr txBox="1">
              <a:spLocks noChangeAspect="1"/>
            </p:cNvSpPr>
            <p:nvPr/>
          </p:nvSpPr>
          <p:spPr>
            <a:xfrm>
              <a:off x="5127491" y="2645448"/>
              <a:ext cx="1778736" cy="377041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Direktorius</a:t>
              </a:r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Administracinis dep."/>
            <p:cNvSpPr txBox="1">
              <a:spLocks noChangeAspect="1"/>
            </p:cNvSpPr>
            <p:nvPr/>
          </p:nvSpPr>
          <p:spPr>
            <a:xfrm>
              <a:off x="813768" y="3881714"/>
              <a:ext cx="1832285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Informacijos saugumo departamentas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9" name="4-asis sk.…"/>
            <p:cNvSpPr txBox="1">
              <a:spLocks/>
            </p:cNvSpPr>
            <p:nvPr/>
          </p:nvSpPr>
          <p:spPr>
            <a:xfrm>
              <a:off x="1430841" y="4902709"/>
              <a:ext cx="1476562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Bendrųjų reikalų 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0" name="4-asis sk.…"/>
            <p:cNvSpPr txBox="1">
              <a:spLocks/>
            </p:cNvSpPr>
            <p:nvPr/>
          </p:nvSpPr>
          <p:spPr>
            <a:xfrm>
              <a:off x="1415306" y="5883270"/>
              <a:ext cx="1492098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>
                <a:defRPr sz="1400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lt-LT"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rPr>
                <a:t>Inovacijų ir mokymo skyrius</a:t>
              </a:r>
              <a:endParaRPr kern="1200" dirty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31" name="4-asis sk.…"/>
            <p:cNvSpPr txBox="1">
              <a:spLocks/>
            </p:cNvSpPr>
            <p:nvPr/>
          </p:nvSpPr>
          <p:spPr>
            <a:xfrm>
              <a:off x="1430840" y="6891527"/>
              <a:ext cx="1492099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Akreditavimo</a:t>
              </a:r>
            </a:p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Administracinis dep."/>
            <p:cNvSpPr txBox="1">
              <a:spLocks noChangeAspect="1"/>
            </p:cNvSpPr>
            <p:nvPr/>
          </p:nvSpPr>
          <p:spPr>
            <a:xfrm>
              <a:off x="6502399" y="3870166"/>
              <a:ext cx="1710329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Kibernetinio saugumo valdymo departamentas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" name="4-asis sk.…"/>
            <p:cNvSpPr txBox="1">
              <a:spLocks/>
            </p:cNvSpPr>
            <p:nvPr/>
          </p:nvSpPr>
          <p:spPr>
            <a:xfrm>
              <a:off x="7150472" y="4895988"/>
              <a:ext cx="161370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Incidentų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valdymo skyrius (CERT-LT)</a:t>
              </a:r>
            </a:p>
            <a:p>
              <a:endPara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3" name="4-asis sk.…"/>
            <p:cNvSpPr txBox="1">
              <a:spLocks/>
            </p:cNvSpPr>
            <p:nvPr/>
          </p:nvSpPr>
          <p:spPr>
            <a:xfrm>
              <a:off x="7150472" y="5895622"/>
              <a:ext cx="1613701" cy="77569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Kibernetinio saugumo skyrius (</a:t>
              </a:r>
              <a:r>
                <a:rPr lang="lt-LT" sz="1400" kern="1200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Mil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-CERT)</a:t>
              </a:r>
            </a:p>
          </p:txBody>
        </p:sp>
        <p:sp>
          <p:nvSpPr>
            <p:cNvPr id="45" name="Line"/>
            <p:cNvSpPr/>
            <p:nvPr/>
          </p:nvSpPr>
          <p:spPr>
            <a:xfrm flipH="1">
              <a:off x="6829226" y="5308044"/>
              <a:ext cx="287633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Line"/>
            <p:cNvSpPr/>
            <p:nvPr/>
          </p:nvSpPr>
          <p:spPr>
            <a:xfrm flipH="1" flipV="1">
              <a:off x="7309250" y="3610473"/>
              <a:ext cx="1" cy="25969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Administracinis dep."/>
            <p:cNvSpPr txBox="1">
              <a:spLocks noChangeAspect="1"/>
            </p:cNvSpPr>
            <p:nvPr/>
          </p:nvSpPr>
          <p:spPr>
            <a:xfrm>
              <a:off x="3561450" y="3909082"/>
              <a:ext cx="1801503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Kibernetinės gynybos 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departamentas</a:t>
              </a:r>
              <a:endPara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9" name="4-asis sk.…"/>
            <p:cNvSpPr txBox="1">
              <a:spLocks/>
            </p:cNvSpPr>
            <p:nvPr/>
          </p:nvSpPr>
          <p:spPr>
            <a:xfrm>
              <a:off x="4389319" y="4911698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Sistemų administravimo 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0" name="4-asis sk.…"/>
            <p:cNvSpPr txBox="1">
              <a:spLocks/>
            </p:cNvSpPr>
            <p:nvPr/>
          </p:nvSpPr>
          <p:spPr>
            <a:xfrm>
              <a:off x="4389320" y="5923639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endParaRPr lang="lt-LT" sz="14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lt-LT" sz="1400" kern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Pažeidžiamumų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ir grėsmių analizės</a:t>
              </a:r>
            </a:p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</a:p>
            <a:p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" name="4-asis sk.…"/>
            <p:cNvSpPr txBox="1">
              <a:spLocks/>
            </p:cNvSpPr>
            <p:nvPr/>
          </p:nvSpPr>
          <p:spPr>
            <a:xfrm>
              <a:off x="7129123" y="7008821"/>
              <a:ext cx="1701581" cy="916124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Kritinės informacinės infrastruktūros saugumo</a:t>
              </a:r>
              <a:endParaRPr lang="lt-LT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5" name="Line"/>
            <p:cNvSpPr/>
            <p:nvPr/>
          </p:nvSpPr>
          <p:spPr>
            <a:xfrm flipH="1" flipV="1">
              <a:off x="4072211" y="5357803"/>
              <a:ext cx="311707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Line"/>
            <p:cNvSpPr/>
            <p:nvPr/>
          </p:nvSpPr>
          <p:spPr>
            <a:xfrm flipH="1">
              <a:off x="4060438" y="6353504"/>
              <a:ext cx="319264" cy="48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Line"/>
            <p:cNvSpPr/>
            <p:nvPr/>
          </p:nvSpPr>
          <p:spPr>
            <a:xfrm flipH="1">
              <a:off x="6805761" y="4728359"/>
              <a:ext cx="7722" cy="259441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Line"/>
            <p:cNvSpPr/>
            <p:nvPr/>
          </p:nvSpPr>
          <p:spPr>
            <a:xfrm flipH="1">
              <a:off x="6804197" y="7329762"/>
              <a:ext cx="30646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Line">
              <a:extLst>
                <a:ext uri="{FF2B5EF4-FFF2-40B4-BE49-F238E27FC236}">
                  <a16:creationId xmlns:a16="http://schemas.microsoft.com/office/drawing/2014/main" id="{B499C1A6-09DF-754F-A416-EE6A96AE9534}"/>
                </a:ext>
              </a:extLst>
            </p:cNvPr>
            <p:cNvSpPr/>
            <p:nvPr/>
          </p:nvSpPr>
          <p:spPr>
            <a:xfrm flipV="1">
              <a:off x="4441477" y="3583137"/>
              <a:ext cx="3229" cy="2955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186747" y="3881065"/>
              <a:ext cx="1801503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Regioninis kibernetinės gynybos 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centras</a:t>
              </a:r>
            </a:p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(NKSC filialas)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7" name="4-asis sk.…">
              <a:extLst>
                <a:ext uri="{FF2B5EF4-FFF2-40B4-BE49-F238E27FC236}">
                  <a16:creationId xmlns:a16="http://schemas.microsoft.com/office/drawing/2014/main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10005944" y="4917729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Grėsmių analizės </a:t>
              </a:r>
              <a:b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</a:b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(CTAC)</a:t>
              </a:r>
            </a:p>
          </p:txBody>
        </p:sp>
        <p:sp>
          <p:nvSpPr>
            <p:cNvPr id="38" name="4-asis sk.…">
              <a:extLst>
                <a:ext uri="{FF2B5EF4-FFF2-40B4-BE49-F238E27FC236}">
                  <a16:creationId xmlns:a16="http://schemas.microsoft.com/office/drawing/2014/main" id="{14300579-06B1-644A-A369-DD1944196AC0}"/>
                </a:ext>
              </a:extLst>
            </p:cNvPr>
            <p:cNvSpPr txBox="1">
              <a:spLocks/>
            </p:cNvSpPr>
            <p:nvPr/>
          </p:nvSpPr>
          <p:spPr>
            <a:xfrm>
              <a:off x="10005944" y="5895622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Pratybų ir tyrimų skyrius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0" name="Line">
              <a:extLst>
                <a:ext uri="{FF2B5EF4-FFF2-40B4-BE49-F238E27FC236}">
                  <a16:creationId xmlns:a16="http://schemas.microsoft.com/office/drawing/2014/main" id="{28D03B1F-40E7-064C-8F80-D7618B6461C1}"/>
                </a:ext>
              </a:extLst>
            </p:cNvPr>
            <p:cNvSpPr/>
            <p:nvPr/>
          </p:nvSpPr>
          <p:spPr>
            <a:xfrm flipH="1" flipV="1">
              <a:off x="9697508" y="5329786"/>
              <a:ext cx="311707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Line">
              <a:extLst>
                <a:ext uri="{FF2B5EF4-FFF2-40B4-BE49-F238E27FC236}">
                  <a16:creationId xmlns:a16="http://schemas.microsoft.com/office/drawing/2014/main" id="{B8DFD8BE-DB90-F848-BCFC-51BFA48A5787}"/>
                </a:ext>
              </a:extLst>
            </p:cNvPr>
            <p:cNvSpPr/>
            <p:nvPr/>
          </p:nvSpPr>
          <p:spPr>
            <a:xfrm flipH="1">
              <a:off x="9685735" y="6325487"/>
              <a:ext cx="319264" cy="48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Line">
              <a:extLst>
                <a:ext uri="{FF2B5EF4-FFF2-40B4-BE49-F238E27FC236}">
                  <a16:creationId xmlns:a16="http://schemas.microsoft.com/office/drawing/2014/main" id="{63AB8016-B6A4-BA40-AE97-0186441FF1B7}"/>
                </a:ext>
              </a:extLst>
            </p:cNvPr>
            <p:cNvSpPr/>
            <p:nvPr/>
          </p:nvSpPr>
          <p:spPr>
            <a:xfrm flipH="1">
              <a:off x="9697508" y="4724872"/>
              <a:ext cx="2320" cy="16137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4CD0E6E6-C285-A246-A93F-12C4E1602CF4}"/>
              </a:ext>
            </a:extLst>
          </p:cNvPr>
          <p:cNvSpPr txBox="1"/>
          <p:nvPr/>
        </p:nvSpPr>
        <p:spPr>
          <a:xfrm>
            <a:off x="9021281" y="4732784"/>
            <a:ext cx="137858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 smtClean="0">
                <a:solidFill>
                  <a:srgbClr val="C00000"/>
                </a:solidFill>
              </a:rPr>
              <a:t>.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52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7393760" y="3103702"/>
            <a:ext cx="1778736" cy="459246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Direktoriaus pavaduotojas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DA77C256-5953-9545-AC19-FFE237E2969C}"/>
              </a:ext>
            </a:extLst>
          </p:cNvPr>
          <p:cNvSpPr/>
          <p:nvPr/>
        </p:nvSpPr>
        <p:spPr>
          <a:xfrm flipV="1">
            <a:off x="5437614" y="3335921"/>
            <a:ext cx="1925692" cy="99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3643651" y="3103702"/>
            <a:ext cx="1778736" cy="459246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Vyriausiasis patarėjas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105</Words>
  <Application>Microsoft Office PowerPoint</Application>
  <PresentationFormat>Pasirinktinai</PresentationFormat>
  <Paragraphs>30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Avenir Medium</vt:lpstr>
      <vt:lpstr>Futura</vt:lpstr>
      <vt:lpstr>Helvetica Neue</vt:lpstr>
      <vt:lpstr>Times New Roman</vt:lpstr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DRAZDAUSKIENĖ Nijolė</cp:lastModifiedBy>
  <cp:revision>55</cp:revision>
  <dcterms:modified xsi:type="dcterms:W3CDTF">2022-04-15T06:55:15Z</dcterms:modified>
</cp:coreProperties>
</file>