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794500" cy="9931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2214" y="-96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05934" y="4717415"/>
            <a:ext cx="4982633" cy="446913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669752" y="2687338"/>
            <a:ext cx="11658600" cy="749302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prie kra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  <a:endParaRPr lang="lt-L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1" name="Group"/>
          <p:cNvGrpSpPr/>
          <p:nvPr/>
        </p:nvGrpSpPr>
        <p:grpSpPr>
          <a:xfrm>
            <a:off x="2109913" y="4389301"/>
            <a:ext cx="7645690" cy="3687418"/>
            <a:chOff x="-60866" y="693938"/>
            <a:chExt cx="7592155" cy="3687416"/>
          </a:xfrm>
        </p:grpSpPr>
        <p:sp>
          <p:nvSpPr>
            <p:cNvPr id="207" name="Line"/>
            <p:cNvSpPr/>
            <p:nvPr/>
          </p:nvSpPr>
          <p:spPr>
            <a:xfrm flipH="1">
              <a:off x="1154698" y="1613485"/>
              <a:ext cx="40102" cy="276786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 flipV="1">
              <a:off x="-60866" y="1021824"/>
              <a:ext cx="7592155" cy="1674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7531289" y="963108"/>
              <a:ext cx="0" cy="2543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2407807" y="974157"/>
              <a:ext cx="5" cy="26855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4238735" y="693938"/>
              <a:ext cx="7394" cy="30472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"/>
            <p:cNvSpPr/>
            <p:nvPr/>
          </p:nvSpPr>
          <p:spPr>
            <a:xfrm flipH="1">
              <a:off x="3593377" y="1613485"/>
              <a:ext cx="16713" cy="184309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"/>
            <p:cNvSpPr/>
            <p:nvPr/>
          </p:nvSpPr>
          <p:spPr>
            <a:xfrm flipH="1">
              <a:off x="1200082" y="4366174"/>
              <a:ext cx="31884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 flipV="1">
              <a:off x="1225618" y="3462150"/>
              <a:ext cx="3137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 flipV="1">
              <a:off x="1183270" y="2562322"/>
              <a:ext cx="31884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"/>
            <p:cNvSpPr/>
            <p:nvPr/>
          </p:nvSpPr>
          <p:spPr>
            <a:xfrm flipH="1">
              <a:off x="3610091" y="3457626"/>
              <a:ext cx="339401" cy="22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108041" y="1083216"/>
            <a:ext cx="336470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gruodžio 31 d.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įsakymu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Nr. V-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1200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asario 26 d.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įsakymo Nr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</a:t>
            </a:r>
            <a:r>
              <a:rPr lang="lt-LT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-147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redakcija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6" name="Administracinis dep."/>
          <p:cNvSpPr txBox="1">
            <a:spLocks noChangeAspect="1"/>
          </p:cNvSpPr>
          <p:nvPr/>
        </p:nvSpPr>
        <p:spPr>
          <a:xfrm>
            <a:off x="5598952" y="3640379"/>
            <a:ext cx="1800200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Direktorius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dministracinis dep."/>
          <p:cNvSpPr txBox="1">
            <a:spLocks noChangeAspect="1"/>
          </p:cNvSpPr>
          <p:nvPr/>
        </p:nvSpPr>
        <p:spPr>
          <a:xfrm>
            <a:off x="3741566" y="4918509"/>
            <a:ext cx="184087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Informacijos saugumo departamentas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Administracinis dep."/>
          <p:cNvSpPr txBox="1">
            <a:spLocks noChangeAspect="1"/>
          </p:cNvSpPr>
          <p:nvPr/>
        </p:nvSpPr>
        <p:spPr>
          <a:xfrm>
            <a:off x="6133922" y="4935877"/>
            <a:ext cx="184652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Kibernetinės gynybos departamentas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4-asis sk.…"/>
          <p:cNvSpPr txBox="1">
            <a:spLocks/>
          </p:cNvSpPr>
          <p:nvPr/>
        </p:nvSpPr>
        <p:spPr>
          <a:xfrm>
            <a:off x="3728669" y="5867885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Bendrųjų reikalų 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4-asis sk.…"/>
          <p:cNvSpPr txBox="1">
            <a:spLocks/>
          </p:cNvSpPr>
          <p:nvPr/>
        </p:nvSpPr>
        <p:spPr>
          <a:xfrm>
            <a:off x="3752429" y="6752882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lt-LT" kern="1200" dirty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rPr>
              <a:t>Inovacijų </a:t>
            </a:r>
            <a:r>
              <a:rPr lang="lt-LT" kern="1200" dirty="0" smtClean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rPr>
              <a:t>ir mokymo skyrius</a:t>
            </a:r>
            <a:endParaRPr kern="1200" dirty="0">
              <a:solidFill>
                <a:srgbClr val="000000"/>
              </a:solidFill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1" name="4-asis sk.…"/>
          <p:cNvSpPr txBox="1">
            <a:spLocks/>
          </p:cNvSpPr>
          <p:nvPr/>
        </p:nvSpPr>
        <p:spPr>
          <a:xfrm>
            <a:off x="3741566" y="7702259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Akreditavimo</a:t>
            </a: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4-asis sk.…"/>
          <p:cNvSpPr txBox="1">
            <a:spLocks/>
          </p:cNvSpPr>
          <p:nvPr/>
        </p:nvSpPr>
        <p:spPr>
          <a:xfrm>
            <a:off x="6162920" y="5868752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Sistemų administravimo skyrius</a:t>
            </a:r>
          </a:p>
        </p:txBody>
      </p:sp>
      <p:sp>
        <p:nvSpPr>
          <p:cNvPr id="33" name="4-asis sk.…"/>
          <p:cNvSpPr txBox="1">
            <a:spLocks/>
          </p:cNvSpPr>
          <p:nvPr/>
        </p:nvSpPr>
        <p:spPr>
          <a:xfrm>
            <a:off x="6168045" y="6752882"/>
            <a:ext cx="1846522" cy="949377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Regioninis </a:t>
            </a:r>
            <a:r>
              <a:rPr lang="lt-LT" sz="1400" kern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pažeidžiamumų</a:t>
            </a:r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ir grėsmių analizės</a:t>
            </a: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</a:p>
        </p:txBody>
      </p:sp>
      <p:sp>
        <p:nvSpPr>
          <p:cNvPr id="45" name="Line"/>
          <p:cNvSpPr/>
          <p:nvPr/>
        </p:nvSpPr>
        <p:spPr>
          <a:xfrm flipH="1">
            <a:off x="5828644" y="6247087"/>
            <a:ext cx="339401" cy="223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Line"/>
          <p:cNvSpPr/>
          <p:nvPr/>
        </p:nvSpPr>
        <p:spPr>
          <a:xfrm flipH="1" flipV="1">
            <a:off x="6820136" y="4669520"/>
            <a:ext cx="1" cy="248688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Administracinis dep."/>
          <p:cNvSpPr txBox="1">
            <a:spLocks noChangeAspect="1"/>
          </p:cNvSpPr>
          <p:nvPr/>
        </p:nvSpPr>
        <p:spPr>
          <a:xfrm>
            <a:off x="8854365" y="4912784"/>
            <a:ext cx="184652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saugumo valdymo departamentas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9" name="4-asis sk.…"/>
          <p:cNvSpPr txBox="1">
            <a:spLocks/>
          </p:cNvSpPr>
          <p:nvPr/>
        </p:nvSpPr>
        <p:spPr>
          <a:xfrm>
            <a:off x="8832342" y="5867886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Incidentų valdymo 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0" name="4-asis sk.…"/>
          <p:cNvSpPr txBox="1">
            <a:spLocks/>
          </p:cNvSpPr>
          <p:nvPr/>
        </p:nvSpPr>
        <p:spPr>
          <a:xfrm>
            <a:off x="8832342" y="6756559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saugumo skyrius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" name="4-asis sk.…"/>
          <p:cNvSpPr txBox="1">
            <a:spLocks/>
          </p:cNvSpPr>
          <p:nvPr/>
        </p:nvSpPr>
        <p:spPr>
          <a:xfrm>
            <a:off x="8832341" y="7687079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Kritinės informacinės infrastruktūros saugumo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5" name="Line"/>
          <p:cNvSpPr/>
          <p:nvPr/>
        </p:nvSpPr>
        <p:spPr>
          <a:xfrm flipH="1" flipV="1">
            <a:off x="8498247" y="6247087"/>
            <a:ext cx="34239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Line"/>
          <p:cNvSpPr/>
          <p:nvPr/>
        </p:nvSpPr>
        <p:spPr>
          <a:xfrm flipH="1">
            <a:off x="8489946" y="7151942"/>
            <a:ext cx="350694" cy="4433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Line"/>
          <p:cNvSpPr/>
          <p:nvPr/>
        </p:nvSpPr>
        <p:spPr>
          <a:xfrm flipH="1">
            <a:off x="8494437" y="5308848"/>
            <a:ext cx="11497" cy="274622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Line"/>
          <p:cNvSpPr/>
          <p:nvPr/>
        </p:nvSpPr>
        <p:spPr>
          <a:xfrm flipH="1">
            <a:off x="8495072" y="8047285"/>
            <a:ext cx="336634" cy="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7960" y="4991393"/>
            <a:ext cx="1944000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t-LT" sz="1400" b="0" i="0" u="none" strike="noStrike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Helvetica Neue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lt-LT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Vyriausiasis patarėjas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t-LT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Helvetica Neue"/>
            </a:endParaRPr>
          </a:p>
        </p:txBody>
      </p:sp>
      <p:cxnSp>
        <p:nvCxnSpPr>
          <p:cNvPr id="5" name="Straight Connector 4"/>
          <p:cNvCxnSpPr>
            <a:stCxn id="207" idx="0"/>
            <a:endCxn id="27" idx="1"/>
          </p:cNvCxnSpPr>
          <p:nvPr/>
        </p:nvCxnSpPr>
        <p:spPr>
          <a:xfrm flipV="1">
            <a:off x="3374433" y="5292970"/>
            <a:ext cx="367133" cy="15878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Straight Connector 7"/>
          <p:cNvCxnSpPr>
            <a:stCxn id="213" idx="0"/>
            <a:endCxn id="28" idx="1"/>
          </p:cNvCxnSpPr>
          <p:nvPr/>
        </p:nvCxnSpPr>
        <p:spPr>
          <a:xfrm>
            <a:off x="5806754" y="5308848"/>
            <a:ext cx="327168" cy="149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/>
          <p:cNvCxnSpPr>
            <a:endCxn id="48" idx="1"/>
          </p:cNvCxnSpPr>
          <p:nvPr/>
        </p:nvCxnSpPr>
        <p:spPr>
          <a:xfrm flipV="1">
            <a:off x="8489946" y="5287245"/>
            <a:ext cx="364419" cy="5725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Connector 15"/>
          <p:cNvCxnSpPr>
            <a:stCxn id="208" idx="0"/>
          </p:cNvCxnSpPr>
          <p:nvPr/>
        </p:nvCxnSpPr>
        <p:spPr>
          <a:xfrm>
            <a:off x="2109913" y="4733932"/>
            <a:ext cx="0" cy="257461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91</Words>
  <Application>Microsoft Office PowerPoint</Application>
  <PresentationFormat>Pasirinktinai</PresentationFormat>
  <Paragraphs>23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2" baseType="lpstr">
      <vt:lpstr>New_Template8</vt:lpstr>
      <vt:lpstr>nACIONALINIO KIBERNETINIO SAUGUMO CENTRO prie krašto apsaugos ministerijos struktūra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DRAZDAUSKIENĖ Nijolė</cp:lastModifiedBy>
  <cp:revision>31</cp:revision>
  <cp:lastPrinted>2021-02-18T13:29:33Z</cp:lastPrinted>
  <dcterms:modified xsi:type="dcterms:W3CDTF">2021-03-02T10:05:10Z</dcterms:modified>
</cp:coreProperties>
</file>