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2214" y="-9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669752" y="2687338"/>
            <a:ext cx="11658600" cy="749302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prie kra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  <a:endParaRPr lang="lt-L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1" name="Group"/>
          <p:cNvGrpSpPr/>
          <p:nvPr/>
        </p:nvGrpSpPr>
        <p:grpSpPr>
          <a:xfrm>
            <a:off x="3068414" y="4389301"/>
            <a:ext cx="6046087" cy="3665769"/>
            <a:chOff x="844102" y="693938"/>
            <a:chExt cx="6046086" cy="3665767"/>
          </a:xfrm>
        </p:grpSpPr>
        <p:sp>
          <p:nvSpPr>
            <p:cNvPr id="207" name="Line"/>
            <p:cNvSpPr/>
            <p:nvPr/>
          </p:nvSpPr>
          <p:spPr>
            <a:xfrm flipH="1">
              <a:off x="844102" y="2018924"/>
              <a:ext cx="10257" cy="23407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>
              <a:off x="1455177" y="998763"/>
              <a:ext cx="5435011" cy="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6890184" y="998766"/>
              <a:ext cx="0" cy="25431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1455766" y="992370"/>
              <a:ext cx="5" cy="26855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4238735" y="693938"/>
              <a:ext cx="7394" cy="30472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"/>
            <p:cNvSpPr/>
            <p:nvPr/>
          </p:nvSpPr>
          <p:spPr>
            <a:xfrm flipH="1">
              <a:off x="3593378" y="1990081"/>
              <a:ext cx="10954" cy="14664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"/>
            <p:cNvSpPr/>
            <p:nvPr/>
          </p:nvSpPr>
          <p:spPr>
            <a:xfrm flipH="1">
              <a:off x="848596" y="4359704"/>
              <a:ext cx="31884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 flipV="1">
              <a:off x="853724" y="3461012"/>
              <a:ext cx="3137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 flipV="1">
              <a:off x="848596" y="2551723"/>
              <a:ext cx="31884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"/>
            <p:cNvSpPr/>
            <p:nvPr/>
          </p:nvSpPr>
          <p:spPr>
            <a:xfrm flipH="1">
              <a:off x="3610091" y="3457626"/>
              <a:ext cx="339401" cy="22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108041" y="1083216"/>
            <a:ext cx="3449662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gruodžio 31 d.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įsakymu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Nr. V-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1200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ministro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rugsėjo 21 d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įsakymo Nr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V-</a:t>
            </a:r>
            <a:r>
              <a:rPr lang="lt-LT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771  </a:t>
            </a:r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redakcija</a:t>
            </a:r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6" name="Administracinis dep."/>
          <p:cNvSpPr txBox="1">
            <a:spLocks noChangeAspect="1"/>
          </p:cNvSpPr>
          <p:nvPr/>
        </p:nvSpPr>
        <p:spPr>
          <a:xfrm>
            <a:off x="5598952" y="3640379"/>
            <a:ext cx="1800200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Direktorius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dministracinis dep."/>
          <p:cNvSpPr txBox="1">
            <a:spLocks noChangeAspect="1"/>
          </p:cNvSpPr>
          <p:nvPr/>
        </p:nvSpPr>
        <p:spPr>
          <a:xfrm>
            <a:off x="2757984" y="4965365"/>
            <a:ext cx="184087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Informacijos saugumo departamentas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Administracinis dep."/>
          <p:cNvSpPr txBox="1">
            <a:spLocks noChangeAspect="1"/>
          </p:cNvSpPr>
          <p:nvPr/>
        </p:nvSpPr>
        <p:spPr>
          <a:xfrm>
            <a:off x="5566296" y="4936523"/>
            <a:ext cx="184652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Kibernetinės gynybos departamentas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4-asis sk.…"/>
          <p:cNvSpPr txBox="1">
            <a:spLocks/>
          </p:cNvSpPr>
          <p:nvPr/>
        </p:nvSpPr>
        <p:spPr>
          <a:xfrm>
            <a:off x="3392389" y="5865464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Bendrųjų reikalų 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4-asis sk.…"/>
          <p:cNvSpPr txBox="1">
            <a:spLocks/>
          </p:cNvSpPr>
          <p:nvPr/>
        </p:nvSpPr>
        <p:spPr>
          <a:xfrm>
            <a:off x="3381435" y="6756560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lt-LT" kern="1200" dirty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rPr>
              <a:t>Inovacijų </a:t>
            </a:r>
            <a:r>
              <a:rPr lang="lt-LT" kern="1200" dirty="0" smtClean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rPr>
              <a:t>ir mokymo skyrius</a:t>
            </a:r>
            <a:endParaRPr kern="1200" dirty="0">
              <a:solidFill>
                <a:srgbClr val="000000"/>
              </a:solidFill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1" name="4-asis sk.…"/>
          <p:cNvSpPr txBox="1">
            <a:spLocks/>
          </p:cNvSpPr>
          <p:nvPr/>
        </p:nvSpPr>
        <p:spPr>
          <a:xfrm>
            <a:off x="3392389" y="7672826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Akreditavimo</a:t>
            </a: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4-asis sk.…"/>
          <p:cNvSpPr txBox="1">
            <a:spLocks/>
          </p:cNvSpPr>
          <p:nvPr/>
        </p:nvSpPr>
        <p:spPr>
          <a:xfrm>
            <a:off x="6162920" y="5868752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Sistemų administravimo skyrius</a:t>
            </a:r>
          </a:p>
        </p:txBody>
      </p:sp>
      <p:sp>
        <p:nvSpPr>
          <p:cNvPr id="33" name="4-asis sk.…"/>
          <p:cNvSpPr txBox="1">
            <a:spLocks/>
          </p:cNvSpPr>
          <p:nvPr/>
        </p:nvSpPr>
        <p:spPr>
          <a:xfrm>
            <a:off x="6168045" y="6752882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Regioninis </a:t>
            </a:r>
            <a:r>
              <a:rPr lang="lt-LT" sz="14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pažeidžiamumų</a:t>
            </a:r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ir grėsmių analizės</a:t>
            </a: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</a:p>
        </p:txBody>
      </p:sp>
      <p:sp>
        <p:nvSpPr>
          <p:cNvPr id="45" name="Line"/>
          <p:cNvSpPr/>
          <p:nvPr/>
        </p:nvSpPr>
        <p:spPr>
          <a:xfrm flipH="1">
            <a:off x="5828644" y="6247087"/>
            <a:ext cx="339401" cy="223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Line"/>
          <p:cNvSpPr/>
          <p:nvPr/>
        </p:nvSpPr>
        <p:spPr>
          <a:xfrm flipH="1" flipV="1">
            <a:off x="6470441" y="4687733"/>
            <a:ext cx="1" cy="248688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Administracinis dep."/>
          <p:cNvSpPr txBox="1">
            <a:spLocks noChangeAspect="1"/>
          </p:cNvSpPr>
          <p:nvPr/>
        </p:nvSpPr>
        <p:spPr>
          <a:xfrm>
            <a:off x="8184779" y="4948442"/>
            <a:ext cx="1846523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saugumo valdymo departamentas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4-asis sk.…"/>
          <p:cNvSpPr txBox="1">
            <a:spLocks/>
          </p:cNvSpPr>
          <p:nvPr/>
        </p:nvSpPr>
        <p:spPr>
          <a:xfrm>
            <a:off x="8832342" y="5867886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Incidentų valdymo skyrius</a:t>
            </a:r>
            <a:endParaRPr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0" name="4-asis sk.…"/>
          <p:cNvSpPr txBox="1">
            <a:spLocks/>
          </p:cNvSpPr>
          <p:nvPr/>
        </p:nvSpPr>
        <p:spPr>
          <a:xfrm>
            <a:off x="8832342" y="6756559"/>
            <a:ext cx="1846522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saugumo skyrius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" name="4-asis sk.…"/>
          <p:cNvSpPr txBox="1">
            <a:spLocks/>
          </p:cNvSpPr>
          <p:nvPr/>
        </p:nvSpPr>
        <p:spPr>
          <a:xfrm>
            <a:off x="8832341" y="7687079"/>
            <a:ext cx="1846523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Kritinės informacinės infrastruktūros saugumo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5" name="Line"/>
          <p:cNvSpPr/>
          <p:nvPr/>
        </p:nvSpPr>
        <p:spPr>
          <a:xfrm flipH="1" flipV="1">
            <a:off x="8498247" y="6247087"/>
            <a:ext cx="34239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Line"/>
          <p:cNvSpPr/>
          <p:nvPr/>
        </p:nvSpPr>
        <p:spPr>
          <a:xfrm flipH="1">
            <a:off x="8489946" y="7151942"/>
            <a:ext cx="350694" cy="4433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Line"/>
          <p:cNvSpPr/>
          <p:nvPr/>
        </p:nvSpPr>
        <p:spPr>
          <a:xfrm flipH="1">
            <a:off x="8494438" y="5697364"/>
            <a:ext cx="8482" cy="235770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Line"/>
          <p:cNvSpPr/>
          <p:nvPr/>
        </p:nvSpPr>
        <p:spPr>
          <a:xfrm flipH="1">
            <a:off x="8495072" y="8047285"/>
            <a:ext cx="336634" cy="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89</Words>
  <Application>Microsoft Office PowerPoint</Application>
  <PresentationFormat>Pasirinktinai</PresentationFormat>
  <Paragraphs>21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2" baseType="lpstr">
      <vt:lpstr>New_Template8</vt:lpstr>
      <vt:lpstr>nACIONALINIO KIBERNETINIO SAUGUMO CENTRO prie krašto apsaugos ministerijos struktūra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DRAZDAUSKIENĖ Nijolė</cp:lastModifiedBy>
  <cp:revision>26</cp:revision>
  <dcterms:modified xsi:type="dcterms:W3CDTF">2020-09-22T07:49:49Z</dcterms:modified>
</cp:coreProperties>
</file>